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70" r:id="rId7"/>
    <p:sldId id="262" r:id="rId8"/>
    <p:sldId id="265" r:id="rId9"/>
    <p:sldId id="266" r:id="rId10"/>
    <p:sldId id="260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8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09748C-A8F9-47EF-95F0-63AD347FFBA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D4E8593-904A-4C41-906E-441978C55A29}">
      <dgm:prSet/>
      <dgm:spPr/>
      <dgm:t>
        <a:bodyPr/>
        <a:lstStyle/>
        <a:p>
          <a:pPr rtl="0"/>
          <a:r>
            <a:rPr lang="ru-RU" dirty="0" smtClean="0"/>
            <a:t>индивидуальное консультирование родителей в отсутствие ребенка</a:t>
          </a:r>
          <a:endParaRPr lang="ru-RU" dirty="0"/>
        </a:p>
      </dgm:t>
    </dgm:pt>
    <dgm:pt modelId="{224DDE11-8139-4067-803A-0B7B38970FBB}" type="parTrans" cxnId="{0FBFA6FC-BA27-4829-90CE-C367A78C5D3F}">
      <dgm:prSet/>
      <dgm:spPr/>
      <dgm:t>
        <a:bodyPr/>
        <a:lstStyle/>
        <a:p>
          <a:endParaRPr lang="ru-RU"/>
        </a:p>
      </dgm:t>
    </dgm:pt>
    <dgm:pt modelId="{46D7BB45-1B4E-416C-BECA-0D56ADCCD917}" type="sibTrans" cxnId="{0FBFA6FC-BA27-4829-90CE-C367A78C5D3F}">
      <dgm:prSet/>
      <dgm:spPr/>
      <dgm:t>
        <a:bodyPr/>
        <a:lstStyle/>
        <a:p>
          <a:endParaRPr lang="ru-RU"/>
        </a:p>
      </dgm:t>
    </dgm:pt>
    <dgm:pt modelId="{B7885240-8BEA-456D-B4FD-697E5C26E431}">
      <dgm:prSet/>
      <dgm:spPr/>
      <dgm:t>
        <a:bodyPr/>
        <a:lstStyle/>
        <a:p>
          <a:pPr rtl="0"/>
          <a:r>
            <a:rPr lang="ru-RU" dirty="0" smtClean="0"/>
            <a:t>индивидуальные занятия специалистов с ребенком в присутствии родителя</a:t>
          </a:r>
          <a:endParaRPr lang="ru-RU" dirty="0"/>
        </a:p>
      </dgm:t>
    </dgm:pt>
    <dgm:pt modelId="{543B78C1-8A4E-4B50-BE3E-3BAD5ACC6359}" type="parTrans" cxnId="{D8F7FBC9-856B-4D5C-A90C-EC74323C91A3}">
      <dgm:prSet/>
      <dgm:spPr/>
      <dgm:t>
        <a:bodyPr/>
        <a:lstStyle/>
        <a:p>
          <a:endParaRPr lang="ru-RU"/>
        </a:p>
      </dgm:t>
    </dgm:pt>
    <dgm:pt modelId="{5B100A8C-03A4-4CFC-9A52-68170F6FC0A3}" type="sibTrans" cxnId="{D8F7FBC9-856B-4D5C-A90C-EC74323C91A3}">
      <dgm:prSet/>
      <dgm:spPr/>
      <dgm:t>
        <a:bodyPr/>
        <a:lstStyle/>
        <a:p>
          <a:endParaRPr lang="ru-RU"/>
        </a:p>
      </dgm:t>
    </dgm:pt>
    <dgm:pt modelId="{0FBEDA16-594B-4728-8CF2-636146153543}">
      <dgm:prSet/>
      <dgm:spPr/>
      <dgm:t>
        <a:bodyPr/>
        <a:lstStyle/>
        <a:p>
          <a:pPr rtl="0"/>
          <a:r>
            <a:rPr lang="ru-RU" dirty="0" smtClean="0"/>
            <a:t>групповое консультирование</a:t>
          </a:r>
          <a:endParaRPr lang="ru-RU" dirty="0"/>
        </a:p>
      </dgm:t>
    </dgm:pt>
    <dgm:pt modelId="{8851C726-07D3-4ACF-9722-D790514154BB}" type="parTrans" cxnId="{AD2B6726-F63E-48DA-8A9B-18C66DFD38ED}">
      <dgm:prSet/>
      <dgm:spPr/>
      <dgm:t>
        <a:bodyPr/>
        <a:lstStyle/>
        <a:p>
          <a:endParaRPr lang="ru-RU"/>
        </a:p>
      </dgm:t>
    </dgm:pt>
    <dgm:pt modelId="{EF2C4772-2060-477E-B599-C41B690F2DFC}" type="sibTrans" cxnId="{AD2B6726-F63E-48DA-8A9B-18C66DFD38ED}">
      <dgm:prSet/>
      <dgm:spPr/>
      <dgm:t>
        <a:bodyPr/>
        <a:lstStyle/>
        <a:p>
          <a:endParaRPr lang="ru-RU"/>
        </a:p>
      </dgm:t>
    </dgm:pt>
    <dgm:pt modelId="{0A7B0AE5-FF2B-4FCF-9FAC-34F207536BFC}">
      <dgm:prSet custT="1"/>
      <dgm:spPr/>
      <dgm:t>
        <a:bodyPr/>
        <a:lstStyle/>
        <a:p>
          <a:pPr rtl="0"/>
          <a:r>
            <a:rPr lang="ru-RU" sz="1600" dirty="0" smtClean="0"/>
            <a:t>ответы на обращение родителей (законных представителей) заданные по телефону, </a:t>
          </a:r>
          <a:r>
            <a:rPr lang="ru-RU" sz="1600" dirty="0" err="1" smtClean="0"/>
            <a:t>ватсапу</a:t>
          </a:r>
          <a:r>
            <a:rPr lang="ru-RU" sz="1600" dirty="0" smtClean="0"/>
            <a:t> и т.д.</a:t>
          </a:r>
          <a:endParaRPr lang="ru-RU" sz="1600" dirty="0"/>
        </a:p>
      </dgm:t>
    </dgm:pt>
    <dgm:pt modelId="{19B4E44D-AA81-495A-934F-A8411A199823}" type="parTrans" cxnId="{F206EC49-0C9B-4F66-A15A-B420DD362EF1}">
      <dgm:prSet/>
      <dgm:spPr/>
      <dgm:t>
        <a:bodyPr/>
        <a:lstStyle/>
        <a:p>
          <a:endParaRPr lang="ru-RU"/>
        </a:p>
      </dgm:t>
    </dgm:pt>
    <dgm:pt modelId="{566B1977-00E4-4CA2-A571-56063370B333}" type="sibTrans" cxnId="{F206EC49-0C9B-4F66-A15A-B420DD362EF1}">
      <dgm:prSet/>
      <dgm:spPr/>
      <dgm:t>
        <a:bodyPr/>
        <a:lstStyle/>
        <a:p>
          <a:endParaRPr lang="ru-RU"/>
        </a:p>
      </dgm:t>
    </dgm:pt>
    <dgm:pt modelId="{89FB7FC6-C7C8-4139-8BAB-E118F4A903B0}">
      <dgm:prSet custT="1"/>
      <dgm:spPr/>
      <dgm:t>
        <a:bodyPr/>
        <a:lstStyle/>
        <a:p>
          <a:pPr rtl="0"/>
          <a:r>
            <a:rPr lang="ru-RU" sz="1800" smtClean="0"/>
            <a:t>круглые столы</a:t>
          </a:r>
          <a:endParaRPr lang="ru-RU" sz="1800"/>
        </a:p>
      </dgm:t>
    </dgm:pt>
    <dgm:pt modelId="{39E36AAA-858B-4447-9424-1A60FC503D6D}" type="parTrans" cxnId="{A4DED385-E334-4402-A01A-1F042675839B}">
      <dgm:prSet/>
      <dgm:spPr/>
      <dgm:t>
        <a:bodyPr/>
        <a:lstStyle/>
        <a:p>
          <a:endParaRPr lang="ru-RU"/>
        </a:p>
      </dgm:t>
    </dgm:pt>
    <dgm:pt modelId="{9AADB3C1-709F-49E2-AA2D-73274434F9C4}" type="sibTrans" cxnId="{A4DED385-E334-4402-A01A-1F042675839B}">
      <dgm:prSet/>
      <dgm:spPr/>
      <dgm:t>
        <a:bodyPr/>
        <a:lstStyle/>
        <a:p>
          <a:endParaRPr lang="ru-RU"/>
        </a:p>
      </dgm:t>
    </dgm:pt>
    <dgm:pt modelId="{26BE346B-C2D8-449B-BDBC-030A665D6AC2}">
      <dgm:prSet custT="1"/>
      <dgm:spPr/>
      <dgm:t>
        <a:bodyPr/>
        <a:lstStyle/>
        <a:p>
          <a:pPr rtl="0"/>
          <a:r>
            <a:rPr lang="ru-RU" sz="1800" dirty="0" smtClean="0"/>
            <a:t>консультации</a:t>
          </a:r>
          <a:endParaRPr lang="ru-RU" sz="1800" dirty="0"/>
        </a:p>
      </dgm:t>
    </dgm:pt>
    <dgm:pt modelId="{CA1E8900-AC0E-40E0-83D4-07FEA39F844C}" type="parTrans" cxnId="{77A09850-F105-41EA-A341-AE1C1DA3CB89}">
      <dgm:prSet/>
      <dgm:spPr/>
      <dgm:t>
        <a:bodyPr/>
        <a:lstStyle/>
        <a:p>
          <a:endParaRPr lang="ru-RU"/>
        </a:p>
      </dgm:t>
    </dgm:pt>
    <dgm:pt modelId="{515420C0-E1CF-421A-8869-1EB6FD84884F}" type="sibTrans" cxnId="{77A09850-F105-41EA-A341-AE1C1DA3CB89}">
      <dgm:prSet/>
      <dgm:spPr/>
      <dgm:t>
        <a:bodyPr/>
        <a:lstStyle/>
        <a:p>
          <a:endParaRPr lang="ru-RU"/>
        </a:p>
      </dgm:t>
    </dgm:pt>
    <dgm:pt modelId="{A21EAA9C-7747-41F1-8316-B01E4138BE77}">
      <dgm:prSet custT="1"/>
      <dgm:spPr/>
      <dgm:t>
        <a:bodyPr/>
        <a:lstStyle/>
        <a:p>
          <a:pPr rtl="0"/>
          <a:r>
            <a:rPr lang="ru-RU" sz="1800" dirty="0" smtClean="0"/>
            <a:t>мастер – классы</a:t>
          </a:r>
          <a:endParaRPr lang="ru-RU" sz="1800" dirty="0"/>
        </a:p>
      </dgm:t>
    </dgm:pt>
    <dgm:pt modelId="{3F3C9515-D1BA-4F75-BB61-75DB646C4D38}" type="parTrans" cxnId="{7963B529-754F-4A5A-B4BF-183C62063A8A}">
      <dgm:prSet/>
      <dgm:spPr/>
      <dgm:t>
        <a:bodyPr/>
        <a:lstStyle/>
        <a:p>
          <a:endParaRPr lang="ru-RU"/>
        </a:p>
      </dgm:t>
    </dgm:pt>
    <dgm:pt modelId="{0946D87D-7163-4442-832C-02CD84C5A8DF}" type="sibTrans" cxnId="{7963B529-754F-4A5A-B4BF-183C62063A8A}">
      <dgm:prSet/>
      <dgm:spPr/>
      <dgm:t>
        <a:bodyPr/>
        <a:lstStyle/>
        <a:p>
          <a:endParaRPr lang="ru-RU"/>
        </a:p>
      </dgm:t>
    </dgm:pt>
    <dgm:pt modelId="{0F713498-EA8E-40BB-B553-0E20A05061A7}">
      <dgm:prSet/>
      <dgm:spPr/>
      <dgm:t>
        <a:bodyPr/>
        <a:lstStyle/>
        <a:p>
          <a:endParaRPr lang="ru-RU"/>
        </a:p>
      </dgm:t>
    </dgm:pt>
    <dgm:pt modelId="{1EAF091A-2EBA-4D31-B55E-192EFD15B8D0}" type="parTrans" cxnId="{A5BAC68D-7E8B-456C-9810-59D78D587626}">
      <dgm:prSet/>
      <dgm:spPr/>
      <dgm:t>
        <a:bodyPr/>
        <a:lstStyle/>
        <a:p>
          <a:endParaRPr lang="ru-RU"/>
        </a:p>
      </dgm:t>
    </dgm:pt>
    <dgm:pt modelId="{DFBCEC2E-6D1A-44FF-949E-C5C3E7C7DFDA}" type="sibTrans" cxnId="{A5BAC68D-7E8B-456C-9810-59D78D587626}">
      <dgm:prSet/>
      <dgm:spPr/>
      <dgm:t>
        <a:bodyPr/>
        <a:lstStyle/>
        <a:p>
          <a:endParaRPr lang="ru-RU"/>
        </a:p>
      </dgm:t>
    </dgm:pt>
    <dgm:pt modelId="{26A32B5D-BC2B-4552-BC67-95B7E304CA15}">
      <dgm:prSet/>
      <dgm:spPr/>
      <dgm:t>
        <a:bodyPr/>
        <a:lstStyle/>
        <a:p>
          <a:endParaRPr lang="ru-RU"/>
        </a:p>
      </dgm:t>
    </dgm:pt>
    <dgm:pt modelId="{3284BFD6-0101-45F7-B9F6-1EC6BC454512}" type="parTrans" cxnId="{A4B755B0-E489-4E3A-850B-30D746F2A630}">
      <dgm:prSet/>
      <dgm:spPr/>
      <dgm:t>
        <a:bodyPr/>
        <a:lstStyle/>
        <a:p>
          <a:endParaRPr lang="ru-RU"/>
        </a:p>
      </dgm:t>
    </dgm:pt>
    <dgm:pt modelId="{48816A99-6C5C-4760-BC9C-43A858378D8C}" type="sibTrans" cxnId="{A4B755B0-E489-4E3A-850B-30D746F2A630}">
      <dgm:prSet/>
      <dgm:spPr/>
      <dgm:t>
        <a:bodyPr/>
        <a:lstStyle/>
        <a:p>
          <a:endParaRPr lang="ru-RU"/>
        </a:p>
      </dgm:t>
    </dgm:pt>
    <dgm:pt modelId="{142CB218-7392-412C-90C2-8A94A1DA41C9}">
      <dgm:prSet/>
      <dgm:spPr/>
      <dgm:t>
        <a:bodyPr/>
        <a:lstStyle/>
        <a:p>
          <a:endParaRPr lang="ru-RU"/>
        </a:p>
      </dgm:t>
    </dgm:pt>
    <dgm:pt modelId="{9E9EC192-4CE5-47AE-B294-3614C9A4AE69}" type="parTrans" cxnId="{EFBC126C-6868-4EFD-A7EA-B1262562ABE5}">
      <dgm:prSet/>
      <dgm:spPr/>
      <dgm:t>
        <a:bodyPr/>
        <a:lstStyle/>
        <a:p>
          <a:endParaRPr lang="ru-RU"/>
        </a:p>
      </dgm:t>
    </dgm:pt>
    <dgm:pt modelId="{D9173C58-4F10-438E-9D6A-AD4E3E035ED0}" type="sibTrans" cxnId="{EFBC126C-6868-4EFD-A7EA-B1262562ABE5}">
      <dgm:prSet/>
      <dgm:spPr/>
      <dgm:t>
        <a:bodyPr/>
        <a:lstStyle/>
        <a:p>
          <a:endParaRPr lang="ru-RU"/>
        </a:p>
      </dgm:t>
    </dgm:pt>
    <dgm:pt modelId="{04C564E5-2622-4784-80CA-6FD489A7AA99}" type="pres">
      <dgm:prSet presAssocID="{F009748C-A8F9-47EF-95F0-63AD347FFBA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CAD684C-73A5-4D90-9C62-83D0489BFCEC}" type="pres">
      <dgm:prSet presAssocID="{F009748C-A8F9-47EF-95F0-63AD347FFBA9}" presName="Name1" presStyleCnt="0"/>
      <dgm:spPr/>
    </dgm:pt>
    <dgm:pt modelId="{3FB6EAFC-AFB4-41E8-BCAD-415383D2A2F0}" type="pres">
      <dgm:prSet presAssocID="{F009748C-A8F9-47EF-95F0-63AD347FFBA9}" presName="cycle" presStyleCnt="0"/>
      <dgm:spPr/>
    </dgm:pt>
    <dgm:pt modelId="{3BE476F3-791A-4273-A73D-7E1A67CB46DA}" type="pres">
      <dgm:prSet presAssocID="{F009748C-A8F9-47EF-95F0-63AD347FFBA9}" presName="srcNode" presStyleLbl="node1" presStyleIdx="0" presStyleCnt="7"/>
      <dgm:spPr/>
    </dgm:pt>
    <dgm:pt modelId="{74006A4A-3735-4176-B7B3-4B9E3292AA3A}" type="pres">
      <dgm:prSet presAssocID="{F009748C-A8F9-47EF-95F0-63AD347FFBA9}" presName="conn" presStyleLbl="parChTrans1D2" presStyleIdx="0" presStyleCnt="1"/>
      <dgm:spPr/>
      <dgm:t>
        <a:bodyPr/>
        <a:lstStyle/>
        <a:p>
          <a:endParaRPr lang="ru-RU"/>
        </a:p>
      </dgm:t>
    </dgm:pt>
    <dgm:pt modelId="{A8533A8C-ECD4-4D49-9DAF-3BDAF51D9678}" type="pres">
      <dgm:prSet presAssocID="{F009748C-A8F9-47EF-95F0-63AD347FFBA9}" presName="extraNode" presStyleLbl="node1" presStyleIdx="0" presStyleCnt="7"/>
      <dgm:spPr/>
    </dgm:pt>
    <dgm:pt modelId="{25DDA1E9-8D12-4C9F-85A7-B19335343913}" type="pres">
      <dgm:prSet presAssocID="{F009748C-A8F9-47EF-95F0-63AD347FFBA9}" presName="dstNode" presStyleLbl="node1" presStyleIdx="0" presStyleCnt="7"/>
      <dgm:spPr/>
    </dgm:pt>
    <dgm:pt modelId="{86C3C718-E33F-4E91-ABA6-83F42EB4DD7D}" type="pres">
      <dgm:prSet presAssocID="{AD4E8593-904A-4C41-906E-441978C55A2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CC73B-6819-431C-80D5-22ECE3EC4523}" type="pres">
      <dgm:prSet presAssocID="{AD4E8593-904A-4C41-906E-441978C55A29}" presName="accent_1" presStyleCnt="0"/>
      <dgm:spPr/>
    </dgm:pt>
    <dgm:pt modelId="{315119F8-1654-48B0-B227-4512CFB16BAD}" type="pres">
      <dgm:prSet presAssocID="{AD4E8593-904A-4C41-906E-441978C55A29}" presName="accentRepeatNode" presStyleLbl="solidFgAcc1" presStyleIdx="0" presStyleCnt="7"/>
      <dgm:spPr/>
    </dgm:pt>
    <dgm:pt modelId="{425CDCEA-4EE7-4880-AE80-DB10FFB9D9CC}" type="pres">
      <dgm:prSet presAssocID="{B7885240-8BEA-456D-B4FD-697E5C26E43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0CC85-1BF9-4F7F-BC90-C22BE6025042}" type="pres">
      <dgm:prSet presAssocID="{B7885240-8BEA-456D-B4FD-697E5C26E431}" presName="accent_2" presStyleCnt="0"/>
      <dgm:spPr/>
    </dgm:pt>
    <dgm:pt modelId="{38F06EAB-423E-4B32-A15D-B5786F227428}" type="pres">
      <dgm:prSet presAssocID="{B7885240-8BEA-456D-B4FD-697E5C26E431}" presName="accentRepeatNode" presStyleLbl="solidFgAcc1" presStyleIdx="1" presStyleCnt="7"/>
      <dgm:spPr/>
    </dgm:pt>
    <dgm:pt modelId="{818D7361-FDC1-4EB4-8E73-8BB0BFE6E3C6}" type="pres">
      <dgm:prSet presAssocID="{0FBEDA16-594B-4728-8CF2-636146153543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8C2BB-496D-4405-90A0-5A97AEDFD861}" type="pres">
      <dgm:prSet presAssocID="{0FBEDA16-594B-4728-8CF2-636146153543}" presName="accent_3" presStyleCnt="0"/>
      <dgm:spPr/>
    </dgm:pt>
    <dgm:pt modelId="{4C1C9D78-CA46-4EFF-AE24-5E4233A4DA39}" type="pres">
      <dgm:prSet presAssocID="{0FBEDA16-594B-4728-8CF2-636146153543}" presName="accentRepeatNode" presStyleLbl="solidFgAcc1" presStyleIdx="2" presStyleCnt="7"/>
      <dgm:spPr/>
    </dgm:pt>
    <dgm:pt modelId="{8931A701-F433-474D-A8EC-2F4EEE2F0373}" type="pres">
      <dgm:prSet presAssocID="{0A7B0AE5-FF2B-4FCF-9FAC-34F207536BFC}" presName="text_4" presStyleLbl="node1" presStyleIdx="3" presStyleCnt="7" custScaleY="146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EBF31-2E23-4ACC-8B58-A17EB4FA8A72}" type="pres">
      <dgm:prSet presAssocID="{0A7B0AE5-FF2B-4FCF-9FAC-34F207536BFC}" presName="accent_4" presStyleCnt="0"/>
      <dgm:spPr/>
    </dgm:pt>
    <dgm:pt modelId="{8898BCDF-4DAF-4A9B-8DCC-76C6FC1AE74A}" type="pres">
      <dgm:prSet presAssocID="{0A7B0AE5-FF2B-4FCF-9FAC-34F207536BFC}" presName="accentRepeatNode" presStyleLbl="solidFgAcc1" presStyleIdx="3" presStyleCnt="7"/>
      <dgm:spPr/>
    </dgm:pt>
    <dgm:pt modelId="{0984CE29-E404-406D-9906-C2FA91E327BD}" type="pres">
      <dgm:prSet presAssocID="{89FB7FC6-C7C8-4139-8BAB-E118F4A903B0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7843E1-CB32-46F9-A264-544F19B25E1D}" type="pres">
      <dgm:prSet presAssocID="{89FB7FC6-C7C8-4139-8BAB-E118F4A903B0}" presName="accent_5" presStyleCnt="0"/>
      <dgm:spPr/>
    </dgm:pt>
    <dgm:pt modelId="{8C02BB8B-EB44-43CE-8C9B-996B8A084C62}" type="pres">
      <dgm:prSet presAssocID="{89FB7FC6-C7C8-4139-8BAB-E118F4A903B0}" presName="accentRepeatNode" presStyleLbl="solidFgAcc1" presStyleIdx="4" presStyleCnt="7"/>
      <dgm:spPr/>
    </dgm:pt>
    <dgm:pt modelId="{DE26A1FB-1F83-4282-A67A-0D253EFBE495}" type="pres">
      <dgm:prSet presAssocID="{26BE346B-C2D8-449B-BDBC-030A665D6AC2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ACC969-07B7-489B-9B0C-EBAA225DA715}" type="pres">
      <dgm:prSet presAssocID="{26BE346B-C2D8-449B-BDBC-030A665D6AC2}" presName="accent_6" presStyleCnt="0"/>
      <dgm:spPr/>
    </dgm:pt>
    <dgm:pt modelId="{967B97CB-43B0-409F-A5F0-BE3F0E69DC40}" type="pres">
      <dgm:prSet presAssocID="{26BE346B-C2D8-449B-BDBC-030A665D6AC2}" presName="accentRepeatNode" presStyleLbl="solidFgAcc1" presStyleIdx="5" presStyleCnt="7"/>
      <dgm:spPr/>
    </dgm:pt>
    <dgm:pt modelId="{043FA263-AB90-4444-A69F-F1EFB7273117}" type="pres">
      <dgm:prSet presAssocID="{A21EAA9C-7747-41F1-8316-B01E4138BE77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355B8-3DBC-49F0-8B8E-24DBF6DED428}" type="pres">
      <dgm:prSet presAssocID="{A21EAA9C-7747-41F1-8316-B01E4138BE77}" presName="accent_7" presStyleCnt="0"/>
      <dgm:spPr/>
    </dgm:pt>
    <dgm:pt modelId="{33258EE8-DCB2-4EC3-BE00-BDB0D0DFADB5}" type="pres">
      <dgm:prSet presAssocID="{A21EAA9C-7747-41F1-8316-B01E4138BE77}" presName="accentRepeatNode" presStyleLbl="solidFgAcc1" presStyleIdx="6" presStyleCnt="7"/>
      <dgm:spPr/>
    </dgm:pt>
  </dgm:ptLst>
  <dgm:cxnLst>
    <dgm:cxn modelId="{A4DED385-E334-4402-A01A-1F042675839B}" srcId="{F009748C-A8F9-47EF-95F0-63AD347FFBA9}" destId="{89FB7FC6-C7C8-4139-8BAB-E118F4A903B0}" srcOrd="4" destOrd="0" parTransId="{39E36AAA-858B-4447-9424-1A60FC503D6D}" sibTransId="{9AADB3C1-709F-49E2-AA2D-73274434F9C4}"/>
    <dgm:cxn modelId="{260255F4-A311-40BE-B32D-EC86571ACAC6}" type="presOf" srcId="{B7885240-8BEA-456D-B4FD-697E5C26E431}" destId="{425CDCEA-4EE7-4880-AE80-DB10FFB9D9CC}" srcOrd="0" destOrd="0" presId="urn:microsoft.com/office/officeart/2008/layout/VerticalCurvedList"/>
    <dgm:cxn modelId="{AD2B6726-F63E-48DA-8A9B-18C66DFD38ED}" srcId="{F009748C-A8F9-47EF-95F0-63AD347FFBA9}" destId="{0FBEDA16-594B-4728-8CF2-636146153543}" srcOrd="2" destOrd="0" parTransId="{8851C726-07D3-4ACF-9722-D790514154BB}" sibTransId="{EF2C4772-2060-477E-B599-C41B690F2DFC}"/>
    <dgm:cxn modelId="{77A09850-F105-41EA-A341-AE1C1DA3CB89}" srcId="{F009748C-A8F9-47EF-95F0-63AD347FFBA9}" destId="{26BE346B-C2D8-449B-BDBC-030A665D6AC2}" srcOrd="5" destOrd="0" parTransId="{CA1E8900-AC0E-40E0-83D4-07FEA39F844C}" sibTransId="{515420C0-E1CF-421A-8869-1EB6FD84884F}"/>
    <dgm:cxn modelId="{F143D63F-944E-4909-ACFF-49F621E5CE65}" type="presOf" srcId="{0FBEDA16-594B-4728-8CF2-636146153543}" destId="{818D7361-FDC1-4EB4-8E73-8BB0BFE6E3C6}" srcOrd="0" destOrd="0" presId="urn:microsoft.com/office/officeart/2008/layout/VerticalCurvedList"/>
    <dgm:cxn modelId="{7963B529-754F-4A5A-B4BF-183C62063A8A}" srcId="{F009748C-A8F9-47EF-95F0-63AD347FFBA9}" destId="{A21EAA9C-7747-41F1-8316-B01E4138BE77}" srcOrd="6" destOrd="0" parTransId="{3F3C9515-D1BA-4F75-BB61-75DB646C4D38}" sibTransId="{0946D87D-7163-4442-832C-02CD84C5A8DF}"/>
    <dgm:cxn modelId="{B4929616-3BDF-4546-8A8A-BDA2AB34E43A}" type="presOf" srcId="{46D7BB45-1B4E-416C-BECA-0D56ADCCD917}" destId="{74006A4A-3735-4176-B7B3-4B9E3292AA3A}" srcOrd="0" destOrd="0" presId="urn:microsoft.com/office/officeart/2008/layout/VerticalCurvedList"/>
    <dgm:cxn modelId="{0FBFA6FC-BA27-4829-90CE-C367A78C5D3F}" srcId="{F009748C-A8F9-47EF-95F0-63AD347FFBA9}" destId="{AD4E8593-904A-4C41-906E-441978C55A29}" srcOrd="0" destOrd="0" parTransId="{224DDE11-8139-4067-803A-0B7B38970FBB}" sibTransId="{46D7BB45-1B4E-416C-BECA-0D56ADCCD917}"/>
    <dgm:cxn modelId="{0A945AB4-7D8F-47DB-A0C4-1CA69BDD7797}" type="presOf" srcId="{26BE346B-C2D8-449B-BDBC-030A665D6AC2}" destId="{DE26A1FB-1F83-4282-A67A-0D253EFBE495}" srcOrd="0" destOrd="0" presId="urn:microsoft.com/office/officeart/2008/layout/VerticalCurvedList"/>
    <dgm:cxn modelId="{B82ED05D-3DA3-4061-AC5D-26D0443919B1}" type="presOf" srcId="{AD4E8593-904A-4C41-906E-441978C55A29}" destId="{86C3C718-E33F-4E91-ABA6-83F42EB4DD7D}" srcOrd="0" destOrd="0" presId="urn:microsoft.com/office/officeart/2008/layout/VerticalCurvedList"/>
    <dgm:cxn modelId="{A5BAC68D-7E8B-456C-9810-59D78D587626}" srcId="{F009748C-A8F9-47EF-95F0-63AD347FFBA9}" destId="{0F713498-EA8E-40BB-B553-0E20A05061A7}" srcOrd="7" destOrd="0" parTransId="{1EAF091A-2EBA-4D31-B55E-192EFD15B8D0}" sibTransId="{DFBCEC2E-6D1A-44FF-949E-C5C3E7C7DFDA}"/>
    <dgm:cxn modelId="{EFBC126C-6868-4EFD-A7EA-B1262562ABE5}" srcId="{F009748C-A8F9-47EF-95F0-63AD347FFBA9}" destId="{142CB218-7392-412C-90C2-8A94A1DA41C9}" srcOrd="9" destOrd="0" parTransId="{9E9EC192-4CE5-47AE-B294-3614C9A4AE69}" sibTransId="{D9173C58-4F10-438E-9D6A-AD4E3E035ED0}"/>
    <dgm:cxn modelId="{1A9B1F06-2D2C-4551-B3D9-DAEDBC6C4952}" type="presOf" srcId="{89FB7FC6-C7C8-4139-8BAB-E118F4A903B0}" destId="{0984CE29-E404-406D-9906-C2FA91E327BD}" srcOrd="0" destOrd="0" presId="urn:microsoft.com/office/officeart/2008/layout/VerticalCurvedList"/>
    <dgm:cxn modelId="{A4B755B0-E489-4E3A-850B-30D746F2A630}" srcId="{F009748C-A8F9-47EF-95F0-63AD347FFBA9}" destId="{26A32B5D-BC2B-4552-BC67-95B7E304CA15}" srcOrd="8" destOrd="0" parTransId="{3284BFD6-0101-45F7-B9F6-1EC6BC454512}" sibTransId="{48816A99-6C5C-4760-BC9C-43A858378D8C}"/>
    <dgm:cxn modelId="{7A7D94DD-FD10-468A-A94C-EA7986D874E1}" type="presOf" srcId="{F009748C-A8F9-47EF-95F0-63AD347FFBA9}" destId="{04C564E5-2622-4784-80CA-6FD489A7AA99}" srcOrd="0" destOrd="0" presId="urn:microsoft.com/office/officeart/2008/layout/VerticalCurvedList"/>
    <dgm:cxn modelId="{D8F7FBC9-856B-4D5C-A90C-EC74323C91A3}" srcId="{F009748C-A8F9-47EF-95F0-63AD347FFBA9}" destId="{B7885240-8BEA-456D-B4FD-697E5C26E431}" srcOrd="1" destOrd="0" parTransId="{543B78C1-8A4E-4B50-BE3E-3BAD5ACC6359}" sibTransId="{5B100A8C-03A4-4CFC-9A52-68170F6FC0A3}"/>
    <dgm:cxn modelId="{A1B2BB68-F4F3-4889-AA37-6176613AC715}" type="presOf" srcId="{A21EAA9C-7747-41F1-8316-B01E4138BE77}" destId="{043FA263-AB90-4444-A69F-F1EFB7273117}" srcOrd="0" destOrd="0" presId="urn:microsoft.com/office/officeart/2008/layout/VerticalCurvedList"/>
    <dgm:cxn modelId="{F206EC49-0C9B-4F66-A15A-B420DD362EF1}" srcId="{F009748C-A8F9-47EF-95F0-63AD347FFBA9}" destId="{0A7B0AE5-FF2B-4FCF-9FAC-34F207536BFC}" srcOrd="3" destOrd="0" parTransId="{19B4E44D-AA81-495A-934F-A8411A199823}" sibTransId="{566B1977-00E4-4CA2-A571-56063370B333}"/>
    <dgm:cxn modelId="{30FEE560-8C90-4B14-979D-C4144A506281}" type="presOf" srcId="{0A7B0AE5-FF2B-4FCF-9FAC-34F207536BFC}" destId="{8931A701-F433-474D-A8EC-2F4EEE2F0373}" srcOrd="0" destOrd="0" presId="urn:microsoft.com/office/officeart/2008/layout/VerticalCurvedList"/>
    <dgm:cxn modelId="{4837B11F-13FA-4DC6-94FC-D0FB4F49715D}" type="presParOf" srcId="{04C564E5-2622-4784-80CA-6FD489A7AA99}" destId="{2CAD684C-73A5-4D90-9C62-83D0489BFCEC}" srcOrd="0" destOrd="0" presId="urn:microsoft.com/office/officeart/2008/layout/VerticalCurvedList"/>
    <dgm:cxn modelId="{D8277EBA-E9FF-4D8C-A4D2-02E95ACA2C7F}" type="presParOf" srcId="{2CAD684C-73A5-4D90-9C62-83D0489BFCEC}" destId="{3FB6EAFC-AFB4-41E8-BCAD-415383D2A2F0}" srcOrd="0" destOrd="0" presId="urn:microsoft.com/office/officeart/2008/layout/VerticalCurvedList"/>
    <dgm:cxn modelId="{A1584204-BC6D-49F1-9E0E-360D0D3ABDBC}" type="presParOf" srcId="{3FB6EAFC-AFB4-41E8-BCAD-415383D2A2F0}" destId="{3BE476F3-791A-4273-A73D-7E1A67CB46DA}" srcOrd="0" destOrd="0" presId="urn:microsoft.com/office/officeart/2008/layout/VerticalCurvedList"/>
    <dgm:cxn modelId="{717768A6-9B36-40B4-97C1-35E05FAC8733}" type="presParOf" srcId="{3FB6EAFC-AFB4-41E8-BCAD-415383D2A2F0}" destId="{74006A4A-3735-4176-B7B3-4B9E3292AA3A}" srcOrd="1" destOrd="0" presId="urn:microsoft.com/office/officeart/2008/layout/VerticalCurvedList"/>
    <dgm:cxn modelId="{318CE8C5-D006-4316-9262-8E0E41A27765}" type="presParOf" srcId="{3FB6EAFC-AFB4-41E8-BCAD-415383D2A2F0}" destId="{A8533A8C-ECD4-4D49-9DAF-3BDAF51D9678}" srcOrd="2" destOrd="0" presId="urn:microsoft.com/office/officeart/2008/layout/VerticalCurvedList"/>
    <dgm:cxn modelId="{15FA8E6F-C9E1-4DD6-8554-343DE23CA733}" type="presParOf" srcId="{3FB6EAFC-AFB4-41E8-BCAD-415383D2A2F0}" destId="{25DDA1E9-8D12-4C9F-85A7-B19335343913}" srcOrd="3" destOrd="0" presId="urn:microsoft.com/office/officeart/2008/layout/VerticalCurvedList"/>
    <dgm:cxn modelId="{FD0260C0-6390-465B-9BBF-76C7FC90318F}" type="presParOf" srcId="{2CAD684C-73A5-4D90-9C62-83D0489BFCEC}" destId="{86C3C718-E33F-4E91-ABA6-83F42EB4DD7D}" srcOrd="1" destOrd="0" presId="urn:microsoft.com/office/officeart/2008/layout/VerticalCurvedList"/>
    <dgm:cxn modelId="{C0A15281-6050-4F23-BB39-0C2128AD955B}" type="presParOf" srcId="{2CAD684C-73A5-4D90-9C62-83D0489BFCEC}" destId="{3D2CC73B-6819-431C-80D5-22ECE3EC4523}" srcOrd="2" destOrd="0" presId="urn:microsoft.com/office/officeart/2008/layout/VerticalCurvedList"/>
    <dgm:cxn modelId="{3F592726-D2B5-4F04-95A5-AB7255A21287}" type="presParOf" srcId="{3D2CC73B-6819-431C-80D5-22ECE3EC4523}" destId="{315119F8-1654-48B0-B227-4512CFB16BAD}" srcOrd="0" destOrd="0" presId="urn:microsoft.com/office/officeart/2008/layout/VerticalCurvedList"/>
    <dgm:cxn modelId="{498986D9-4B88-459F-84D4-CA6DE911C4AD}" type="presParOf" srcId="{2CAD684C-73A5-4D90-9C62-83D0489BFCEC}" destId="{425CDCEA-4EE7-4880-AE80-DB10FFB9D9CC}" srcOrd="3" destOrd="0" presId="urn:microsoft.com/office/officeart/2008/layout/VerticalCurvedList"/>
    <dgm:cxn modelId="{202474AC-EC9A-4400-B452-2A596AD1978F}" type="presParOf" srcId="{2CAD684C-73A5-4D90-9C62-83D0489BFCEC}" destId="{A420CC85-1BF9-4F7F-BC90-C22BE6025042}" srcOrd="4" destOrd="0" presId="urn:microsoft.com/office/officeart/2008/layout/VerticalCurvedList"/>
    <dgm:cxn modelId="{6C960EAF-E4D1-4E0E-BD64-AFE8FB2EFAD0}" type="presParOf" srcId="{A420CC85-1BF9-4F7F-BC90-C22BE6025042}" destId="{38F06EAB-423E-4B32-A15D-B5786F227428}" srcOrd="0" destOrd="0" presId="urn:microsoft.com/office/officeart/2008/layout/VerticalCurvedList"/>
    <dgm:cxn modelId="{1F900B00-1101-4B44-A9B5-9C00CE9A348C}" type="presParOf" srcId="{2CAD684C-73A5-4D90-9C62-83D0489BFCEC}" destId="{818D7361-FDC1-4EB4-8E73-8BB0BFE6E3C6}" srcOrd="5" destOrd="0" presId="urn:microsoft.com/office/officeart/2008/layout/VerticalCurvedList"/>
    <dgm:cxn modelId="{20F93A12-B8D8-422E-ADA7-BC3DD6ECE452}" type="presParOf" srcId="{2CAD684C-73A5-4D90-9C62-83D0489BFCEC}" destId="{9AF8C2BB-496D-4405-90A0-5A97AEDFD861}" srcOrd="6" destOrd="0" presId="urn:microsoft.com/office/officeart/2008/layout/VerticalCurvedList"/>
    <dgm:cxn modelId="{AEB185E5-64D3-42A3-9554-F68927D43D8E}" type="presParOf" srcId="{9AF8C2BB-496D-4405-90A0-5A97AEDFD861}" destId="{4C1C9D78-CA46-4EFF-AE24-5E4233A4DA39}" srcOrd="0" destOrd="0" presId="urn:microsoft.com/office/officeart/2008/layout/VerticalCurvedList"/>
    <dgm:cxn modelId="{EF2332EE-9320-482D-A159-2B9AEDDB641F}" type="presParOf" srcId="{2CAD684C-73A5-4D90-9C62-83D0489BFCEC}" destId="{8931A701-F433-474D-A8EC-2F4EEE2F0373}" srcOrd="7" destOrd="0" presId="urn:microsoft.com/office/officeart/2008/layout/VerticalCurvedList"/>
    <dgm:cxn modelId="{CE6D8B7C-4A19-4528-8090-0630BED61E2B}" type="presParOf" srcId="{2CAD684C-73A5-4D90-9C62-83D0489BFCEC}" destId="{97CEBF31-2E23-4ACC-8B58-A17EB4FA8A72}" srcOrd="8" destOrd="0" presId="urn:microsoft.com/office/officeart/2008/layout/VerticalCurvedList"/>
    <dgm:cxn modelId="{8739C60B-B173-4C63-BBEB-78E069035253}" type="presParOf" srcId="{97CEBF31-2E23-4ACC-8B58-A17EB4FA8A72}" destId="{8898BCDF-4DAF-4A9B-8DCC-76C6FC1AE74A}" srcOrd="0" destOrd="0" presId="urn:microsoft.com/office/officeart/2008/layout/VerticalCurvedList"/>
    <dgm:cxn modelId="{36D70E86-4074-41A8-BECA-FCDE070EC563}" type="presParOf" srcId="{2CAD684C-73A5-4D90-9C62-83D0489BFCEC}" destId="{0984CE29-E404-406D-9906-C2FA91E327BD}" srcOrd="9" destOrd="0" presId="urn:microsoft.com/office/officeart/2008/layout/VerticalCurvedList"/>
    <dgm:cxn modelId="{07C4EBE8-FF89-4407-8CA3-8489F093F5B0}" type="presParOf" srcId="{2CAD684C-73A5-4D90-9C62-83D0489BFCEC}" destId="{1C7843E1-CB32-46F9-A264-544F19B25E1D}" srcOrd="10" destOrd="0" presId="urn:microsoft.com/office/officeart/2008/layout/VerticalCurvedList"/>
    <dgm:cxn modelId="{1AE0A8A6-D119-4C8B-8FE7-E77DA66C87F2}" type="presParOf" srcId="{1C7843E1-CB32-46F9-A264-544F19B25E1D}" destId="{8C02BB8B-EB44-43CE-8C9B-996B8A084C62}" srcOrd="0" destOrd="0" presId="urn:microsoft.com/office/officeart/2008/layout/VerticalCurvedList"/>
    <dgm:cxn modelId="{CEE76392-4135-4331-B444-10BE92EEDA72}" type="presParOf" srcId="{2CAD684C-73A5-4D90-9C62-83D0489BFCEC}" destId="{DE26A1FB-1F83-4282-A67A-0D253EFBE495}" srcOrd="11" destOrd="0" presId="urn:microsoft.com/office/officeart/2008/layout/VerticalCurvedList"/>
    <dgm:cxn modelId="{63A9FC0A-470C-4728-9013-B9A20B4B2B85}" type="presParOf" srcId="{2CAD684C-73A5-4D90-9C62-83D0489BFCEC}" destId="{C6ACC969-07B7-489B-9B0C-EBAA225DA715}" srcOrd="12" destOrd="0" presId="urn:microsoft.com/office/officeart/2008/layout/VerticalCurvedList"/>
    <dgm:cxn modelId="{F7302402-FEDF-417C-9FB4-02FBF917F14A}" type="presParOf" srcId="{C6ACC969-07B7-489B-9B0C-EBAA225DA715}" destId="{967B97CB-43B0-409F-A5F0-BE3F0E69DC40}" srcOrd="0" destOrd="0" presId="urn:microsoft.com/office/officeart/2008/layout/VerticalCurvedList"/>
    <dgm:cxn modelId="{D6552F35-6674-4E9F-9D65-F7430A36D5AC}" type="presParOf" srcId="{2CAD684C-73A5-4D90-9C62-83D0489BFCEC}" destId="{043FA263-AB90-4444-A69F-F1EFB7273117}" srcOrd="13" destOrd="0" presId="urn:microsoft.com/office/officeart/2008/layout/VerticalCurvedList"/>
    <dgm:cxn modelId="{7C36CFD2-09A2-4E84-AB4B-E37CECD847EB}" type="presParOf" srcId="{2CAD684C-73A5-4D90-9C62-83D0489BFCEC}" destId="{DB7355B8-3DBC-49F0-8B8E-24DBF6DED428}" srcOrd="14" destOrd="0" presId="urn:microsoft.com/office/officeart/2008/layout/VerticalCurvedList"/>
    <dgm:cxn modelId="{59253EF7-E1BD-410F-AFD7-18A3D31813A2}" type="presParOf" srcId="{DB7355B8-3DBC-49F0-8B8E-24DBF6DED428}" destId="{33258EE8-DCB2-4EC3-BE00-BDB0D0DFADB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006A4A-3735-4176-B7B3-4B9E3292AA3A}">
      <dsp:nvSpPr>
        <dsp:cNvPr id="0" name=""/>
        <dsp:cNvSpPr/>
      </dsp:nvSpPr>
      <dsp:spPr>
        <a:xfrm>
          <a:off x="-7747655" y="-1184976"/>
          <a:ext cx="9227952" cy="9227952"/>
        </a:xfrm>
        <a:prstGeom prst="blockArc">
          <a:avLst>
            <a:gd name="adj1" fmla="val 18900000"/>
            <a:gd name="adj2" fmla="val 2700000"/>
            <a:gd name="adj3" fmla="val 234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718-E33F-4E91-ABA6-83F42EB4DD7D}">
      <dsp:nvSpPr>
        <dsp:cNvPr id="0" name=""/>
        <dsp:cNvSpPr/>
      </dsp:nvSpPr>
      <dsp:spPr>
        <a:xfrm>
          <a:off x="481088" y="311764"/>
          <a:ext cx="5404020" cy="6232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70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индивидуальное консультирование родителей в отсутствие ребенка</a:t>
          </a:r>
          <a:endParaRPr lang="ru-RU" sz="1800" kern="1200" dirty="0"/>
        </a:p>
      </dsp:txBody>
      <dsp:txXfrm>
        <a:off x="481088" y="311764"/>
        <a:ext cx="5404020" cy="623255"/>
      </dsp:txXfrm>
    </dsp:sp>
    <dsp:sp modelId="{315119F8-1654-48B0-B227-4512CFB16BAD}">
      <dsp:nvSpPr>
        <dsp:cNvPr id="0" name=""/>
        <dsp:cNvSpPr/>
      </dsp:nvSpPr>
      <dsp:spPr>
        <a:xfrm>
          <a:off x="91554" y="233857"/>
          <a:ext cx="779068" cy="779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CDCEA-4EE7-4880-AE80-DB10FFB9D9CC}">
      <dsp:nvSpPr>
        <dsp:cNvPr id="0" name=""/>
        <dsp:cNvSpPr/>
      </dsp:nvSpPr>
      <dsp:spPr>
        <a:xfrm>
          <a:off x="1045502" y="1247195"/>
          <a:ext cx="4839607" cy="623255"/>
        </a:xfrm>
        <a:prstGeom prst="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70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индивидуальные занятия специалистов с ребенком в присутствии родителя</a:t>
          </a:r>
          <a:endParaRPr lang="ru-RU" sz="1800" kern="1200" dirty="0"/>
        </a:p>
      </dsp:txBody>
      <dsp:txXfrm>
        <a:off x="1045502" y="1247195"/>
        <a:ext cx="4839607" cy="623255"/>
      </dsp:txXfrm>
    </dsp:sp>
    <dsp:sp modelId="{38F06EAB-423E-4B32-A15D-B5786F227428}">
      <dsp:nvSpPr>
        <dsp:cNvPr id="0" name=""/>
        <dsp:cNvSpPr/>
      </dsp:nvSpPr>
      <dsp:spPr>
        <a:xfrm>
          <a:off x="655967" y="1169289"/>
          <a:ext cx="779068" cy="779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D7361-FDC1-4EB4-8E73-8BB0BFE6E3C6}">
      <dsp:nvSpPr>
        <dsp:cNvPr id="0" name=""/>
        <dsp:cNvSpPr/>
      </dsp:nvSpPr>
      <dsp:spPr>
        <a:xfrm>
          <a:off x="1354797" y="2181941"/>
          <a:ext cx="4530311" cy="623255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70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групповое консультирование</a:t>
          </a:r>
          <a:endParaRPr lang="ru-RU" sz="1800" kern="1200" dirty="0"/>
        </a:p>
      </dsp:txBody>
      <dsp:txXfrm>
        <a:off x="1354797" y="2181941"/>
        <a:ext cx="4530311" cy="623255"/>
      </dsp:txXfrm>
    </dsp:sp>
    <dsp:sp modelId="{4C1C9D78-CA46-4EFF-AE24-5E4233A4DA39}">
      <dsp:nvSpPr>
        <dsp:cNvPr id="0" name=""/>
        <dsp:cNvSpPr/>
      </dsp:nvSpPr>
      <dsp:spPr>
        <a:xfrm>
          <a:off x="965263" y="2104034"/>
          <a:ext cx="779068" cy="779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1A701-F433-474D-A8EC-2F4EEE2F0373}">
      <dsp:nvSpPr>
        <dsp:cNvPr id="0" name=""/>
        <dsp:cNvSpPr/>
      </dsp:nvSpPr>
      <dsp:spPr>
        <a:xfrm>
          <a:off x="1453553" y="2971801"/>
          <a:ext cx="4431556" cy="914396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709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ответы на обращение родителей (законных представителей) заданные по телефону, </a:t>
          </a:r>
          <a:r>
            <a:rPr lang="ru-RU" sz="1600" kern="1200" dirty="0" err="1" smtClean="0"/>
            <a:t>ватсапу</a:t>
          </a:r>
          <a:r>
            <a:rPr lang="ru-RU" sz="1600" kern="1200" dirty="0" smtClean="0"/>
            <a:t> и т.д.</a:t>
          </a:r>
          <a:endParaRPr lang="ru-RU" sz="1600" kern="1200" dirty="0"/>
        </a:p>
      </dsp:txBody>
      <dsp:txXfrm>
        <a:off x="1453553" y="2971801"/>
        <a:ext cx="4431556" cy="914396"/>
      </dsp:txXfrm>
    </dsp:sp>
    <dsp:sp modelId="{8898BCDF-4DAF-4A9B-8DCC-76C6FC1AE74A}">
      <dsp:nvSpPr>
        <dsp:cNvPr id="0" name=""/>
        <dsp:cNvSpPr/>
      </dsp:nvSpPr>
      <dsp:spPr>
        <a:xfrm>
          <a:off x="1064018" y="3039465"/>
          <a:ext cx="779068" cy="779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84CE29-E404-406D-9906-C2FA91E327BD}">
      <dsp:nvSpPr>
        <dsp:cNvPr id="0" name=""/>
        <dsp:cNvSpPr/>
      </dsp:nvSpPr>
      <dsp:spPr>
        <a:xfrm>
          <a:off x="1354797" y="4052803"/>
          <a:ext cx="4530311" cy="623255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70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/>
            <a:t>круглые столы</a:t>
          </a:r>
          <a:endParaRPr lang="ru-RU" sz="1800" kern="1200"/>
        </a:p>
      </dsp:txBody>
      <dsp:txXfrm>
        <a:off x="1354797" y="4052803"/>
        <a:ext cx="4530311" cy="623255"/>
      </dsp:txXfrm>
    </dsp:sp>
    <dsp:sp modelId="{8C02BB8B-EB44-43CE-8C9B-996B8A084C62}">
      <dsp:nvSpPr>
        <dsp:cNvPr id="0" name=""/>
        <dsp:cNvSpPr/>
      </dsp:nvSpPr>
      <dsp:spPr>
        <a:xfrm>
          <a:off x="965263" y="3974896"/>
          <a:ext cx="779068" cy="779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6A1FB-1F83-4282-A67A-0D253EFBE495}">
      <dsp:nvSpPr>
        <dsp:cNvPr id="0" name=""/>
        <dsp:cNvSpPr/>
      </dsp:nvSpPr>
      <dsp:spPr>
        <a:xfrm>
          <a:off x="1045502" y="4987549"/>
          <a:ext cx="4839607" cy="623255"/>
        </a:xfrm>
        <a:prstGeom prst="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70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консультации</a:t>
          </a:r>
          <a:endParaRPr lang="ru-RU" sz="1800" kern="1200" dirty="0"/>
        </a:p>
      </dsp:txBody>
      <dsp:txXfrm>
        <a:off x="1045502" y="4987549"/>
        <a:ext cx="4839607" cy="623255"/>
      </dsp:txXfrm>
    </dsp:sp>
    <dsp:sp modelId="{967B97CB-43B0-409F-A5F0-BE3F0E69DC40}">
      <dsp:nvSpPr>
        <dsp:cNvPr id="0" name=""/>
        <dsp:cNvSpPr/>
      </dsp:nvSpPr>
      <dsp:spPr>
        <a:xfrm>
          <a:off x="655967" y="4909642"/>
          <a:ext cx="779068" cy="779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3FA263-AB90-4444-A69F-F1EFB7273117}">
      <dsp:nvSpPr>
        <dsp:cNvPr id="0" name=""/>
        <dsp:cNvSpPr/>
      </dsp:nvSpPr>
      <dsp:spPr>
        <a:xfrm>
          <a:off x="481088" y="5922980"/>
          <a:ext cx="5404020" cy="623255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70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мастер – классы</a:t>
          </a:r>
          <a:endParaRPr lang="ru-RU" sz="1800" kern="1200" dirty="0"/>
        </a:p>
      </dsp:txBody>
      <dsp:txXfrm>
        <a:off x="481088" y="5922980"/>
        <a:ext cx="5404020" cy="623255"/>
      </dsp:txXfrm>
    </dsp:sp>
    <dsp:sp modelId="{33258EE8-DCB2-4EC3-BE00-BDB0D0DFADB5}">
      <dsp:nvSpPr>
        <dsp:cNvPr id="0" name=""/>
        <dsp:cNvSpPr/>
      </dsp:nvSpPr>
      <dsp:spPr>
        <a:xfrm>
          <a:off x="91554" y="5845073"/>
          <a:ext cx="779068" cy="7790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82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696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893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779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93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982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416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000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53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816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78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CB588-7A12-45EA-91FA-41415C912A7D}" type="datetimeFigureOut">
              <a:rPr lang="ru-RU" smtClean="0"/>
              <a:t>27.10.2021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19F29-8917-4521-A783-4AD4E05418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52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1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0101" b="2302"/>
          <a:stretch/>
        </p:blipFill>
        <p:spPr>
          <a:xfrm>
            <a:off x="179512" y="1340768"/>
            <a:ext cx="6912767" cy="5517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87" y="0"/>
            <a:ext cx="3717613" cy="3717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4099383"/>
            <a:ext cx="554461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открытых дверей  консультативно-методического центра для  детей и родителей  (законных представителей),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посещающих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Октябрь, 2021г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1307316">
            <a:off x="7627074" y="2524137"/>
            <a:ext cx="1512168" cy="792781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ДОБРО ПОЖАЛОВАТЬ!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678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060" y="1412776"/>
            <a:ext cx="50040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консультирует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 вопросам физического воспитания детей раннего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возраста, даст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рекомендации по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созданию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условий для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закаливания и оздоровления детей и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профилактике дефицита двигательной активности детей раннего младшего возраста.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35055" y="181957"/>
            <a:ext cx="911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Инструктор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физической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культуре 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Падерин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Вячеслав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Валентинович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9" r="9428" b="8129"/>
          <a:stretch/>
        </p:blipFill>
        <p:spPr bwMode="auto">
          <a:xfrm>
            <a:off x="4572000" y="4005210"/>
            <a:ext cx="3681091" cy="2631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5" t="7512" r="15866" b="16009"/>
          <a:stretch/>
        </p:blipFill>
        <p:spPr bwMode="auto">
          <a:xfrm>
            <a:off x="5076056" y="1093673"/>
            <a:ext cx="3823819" cy="2812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8" y="3906494"/>
            <a:ext cx="3960440" cy="2743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751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7508" y="3789040"/>
            <a:ext cx="53285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Консультативно – методический цент нашего дошкольного учреждения является  посредником между ребенком и родителями, помогает гармонизировать их отношения. Наши специалисты с огромным желанием помогут каждому, кто обратится к нам.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5741" y="-13855"/>
            <a:ext cx="60941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 ВСЕГДА РАДЫ ВАМ!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0134"/>
            <a:ext cx="3589350" cy="2686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4644"/>
          <a:stretch/>
        </p:blipFill>
        <p:spPr bwMode="auto">
          <a:xfrm>
            <a:off x="5724128" y="3703562"/>
            <a:ext cx="3045800" cy="2677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3" r="7409"/>
          <a:stretch/>
        </p:blipFill>
        <p:spPr bwMode="auto">
          <a:xfrm>
            <a:off x="4932040" y="760134"/>
            <a:ext cx="3639890" cy="2702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7496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4724" r="10309" b="4486"/>
          <a:stretch/>
        </p:blipFill>
        <p:spPr bwMode="auto">
          <a:xfrm>
            <a:off x="6578995" y="4293096"/>
            <a:ext cx="2448272" cy="245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8155" r="3692" b="6600"/>
          <a:stretch/>
        </p:blipFill>
        <p:spPr bwMode="auto">
          <a:xfrm>
            <a:off x="102211" y="4596564"/>
            <a:ext cx="2411760" cy="223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7" b="89831" l="10000" r="95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77" t="21855" r="5555" b="13636"/>
          <a:stretch/>
        </p:blipFill>
        <p:spPr>
          <a:xfrm>
            <a:off x="117910" y="152694"/>
            <a:ext cx="2399531" cy="2088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3769" y="-8059"/>
            <a:ext cx="65203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/>
              <a:t>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Есть огромное количество учебников и пособий, но они не могут решить проблему  в каждой конкретной семье, где требуется индивидуальный подход. Как выявить и решить трудности в поведении, как помочь найти общий язык со сверстниками, как подготовить ребенка к школе.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ответами на эти и многие другие вопросы родители могут обратиться в 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консультационный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7910" y="2818998"/>
            <a:ext cx="88861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КМЦ предоставляет услуги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оказанию консультативной, методической, психолого-педагогической помощи родителям (законным представителям), поддержки всестороннего воспитания, развития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детей дошкольного возраста,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посещающих ДОУ. КМЦ оказывает всестороннюю помощь родителям (законным представителям) и детям без взимания с родителей платы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4434546"/>
            <a:ext cx="58234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письменному заявлению одного из родителей;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по телефонному обращению одного из родителей;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 личному обращению одного из родителей;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-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 использованием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информационно-  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коммуникационных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сетей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общего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пользования.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7909" y="2217058"/>
            <a:ext cx="8886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методический центр, функционирующий на базе нашего  дошкольного образовательного  учреждения.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44850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894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5039193"/>
            <a:ext cx="6926533" cy="163121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Оказание всесторонней помощи детям, не посещающим дошкольное образовательное учреждение, в целях успешной адаптации детей при поступлении в дошкольное образовательное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учреждение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9219" y="366245"/>
            <a:ext cx="5425842" cy="1323439"/>
          </a:xfrm>
          <a:prstGeom prst="rect">
            <a:avLst/>
          </a:prstGeom>
          <a:solidFill>
            <a:srgbClr val="E28EC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Оказание консультативной помощи родителям (законным представителям) по различным вопросам воспитания, обучения и развития ребёнка раннего и дошкольного возраста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906368"/>
            <a:ext cx="2952328" cy="30963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1906368"/>
            <a:ext cx="2808312" cy="24587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39552" y="2012351"/>
            <a:ext cx="28443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Оказание содействия в социализации детей дошкольного возраста, не посещающих дошкольные образовательные учреждения.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H="1" flipV="1">
            <a:off x="3347864" y="2708920"/>
            <a:ext cx="144016" cy="2160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3491880" y="2276872"/>
            <a:ext cx="2232248" cy="23762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347864" y="2233897"/>
            <a:ext cx="25922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Задачи методической, психолого-педагогической, диагностической и консультативной помощи:</a:t>
            </a:r>
            <a:endParaRPr lang="ru-RU" sz="22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751659" y="1698099"/>
            <a:ext cx="2996805" cy="331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44" y="1692420"/>
            <a:ext cx="2376264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161544" y="2816932"/>
            <a:ext cx="2579667" cy="23402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2" name="Прямая соединительная линия 21"/>
          <p:cNvCxnSpPr>
            <a:endCxn id="20" idx="1"/>
          </p:cNvCxnSpPr>
          <p:nvPr/>
        </p:nvCxnSpPr>
        <p:spPr>
          <a:xfrm>
            <a:off x="5724128" y="3645024"/>
            <a:ext cx="437416" cy="3420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61544" y="2770927"/>
            <a:ext cx="25689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Оказание диагностикой физического, общего психологического развития ребенка, при подготовке к школе.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84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7" t="-108" r="1"/>
          <a:stretch/>
        </p:blipFill>
        <p:spPr>
          <a:xfrm>
            <a:off x="3491880" y="116632"/>
            <a:ext cx="5568993" cy="67413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52" b="70437" l="136" r="31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471" r="68789" b="29274"/>
          <a:stretch/>
        </p:blipFill>
        <p:spPr>
          <a:xfrm>
            <a:off x="107504" y="1046218"/>
            <a:ext cx="4104456" cy="4289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2108186"/>
            <a:ext cx="28083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ОКАЖУТ ПОМОЩЬ И ОТВЕТЯТ НА ВАШИ ВОПРОСЫ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16016" y="461443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1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436096" y="1757940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6359" y="3068960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6515" y="4379881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16016" y="5733256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135" y="458676"/>
            <a:ext cx="3051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ЗАВЕДУЩИЙ ДОУ</a:t>
            </a:r>
            <a:endParaRPr lang="ru-RU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111521" y="1403996"/>
            <a:ext cx="27363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ЗАМЕСТИТЕЛЬ ЗАВЕДУЩЕГО ПО </a:t>
            </a:r>
            <a:r>
              <a:rPr lang="ru-RU" sz="2600" b="1" dirty="0" err="1" smtClean="0"/>
              <a:t>ВиМР</a:t>
            </a:r>
            <a:endParaRPr lang="ru-RU" sz="2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07696" y="2884293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ПЕДОГОГ - ПСИХОЛОГ</a:t>
            </a:r>
            <a:endParaRPr lang="ru-RU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198" y="4226604"/>
            <a:ext cx="2736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МУЗЫКАЛЬНЫЕ </a:t>
            </a:r>
            <a:r>
              <a:rPr lang="ru-RU" sz="2600" b="1" dirty="0" smtClean="0"/>
              <a:t>РУКОВОДИТЕЛИ</a:t>
            </a:r>
            <a:endParaRPr lang="ru-RU" sz="2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172441" y="5579367"/>
            <a:ext cx="38884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ИНСТРУКТОР ПО ФИЗИЧЕСКОЙ КУЛЬТУРЕ</a:t>
            </a:r>
            <a:endParaRPr lang="ru-RU" sz="2600" b="1" dirty="0"/>
          </a:p>
        </p:txBody>
      </p:sp>
    </p:spTree>
    <p:extLst>
      <p:ext uri="{BB962C8B-B14F-4D97-AF65-F5344CB8AC3E}">
        <p14:creationId xmlns:p14="http://schemas.microsoft.com/office/powerpoint/2010/main" val="4272393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04169" y="188640"/>
            <a:ext cx="18473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2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87194876"/>
              </p:ext>
            </p:extLst>
          </p:nvPr>
        </p:nvGraphicFramePr>
        <p:xfrm>
          <a:off x="323528" y="0"/>
          <a:ext cx="59766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8668" y="1124744"/>
            <a:ext cx="4320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работы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43"/>
          <a:stretch/>
        </p:blipFill>
        <p:spPr bwMode="auto">
          <a:xfrm>
            <a:off x="6419896" y="188640"/>
            <a:ext cx="2546403" cy="2055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" t="6935" r="3942"/>
          <a:stretch/>
        </p:blipFill>
        <p:spPr bwMode="auto">
          <a:xfrm>
            <a:off x="6419896" y="2358045"/>
            <a:ext cx="2546403" cy="2057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/>
          <a:stretch/>
        </p:blipFill>
        <p:spPr bwMode="auto">
          <a:xfrm>
            <a:off x="6419896" y="4564283"/>
            <a:ext cx="2498017" cy="2148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056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 bwMode="auto">
          <a:xfrm flipV="1">
            <a:off x="0" y="-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7871" y="-1"/>
            <a:ext cx="827741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Заведующий </a:t>
            </a:r>
          </a:p>
          <a:p>
            <a:pPr algn="r"/>
            <a:r>
              <a:rPr lang="ru-RU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Шелухо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Елена Евгеньевна 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координирует работу специалистов 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консультативно-методического центра </a:t>
            </a:r>
          </a:p>
          <a:p>
            <a:pPr algn="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 взаимодействию с родительской общественностью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23494" r="18719" b="12410"/>
          <a:stretch/>
        </p:blipFill>
        <p:spPr bwMode="auto">
          <a:xfrm>
            <a:off x="498406" y="2564904"/>
            <a:ext cx="5366067" cy="3933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37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5846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3" y="1283454"/>
            <a:ext cx="23042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Оказывает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методическую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помощь в вопросах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воспитания и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ребёнка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0"/>
          <a:stretch/>
        </p:blipFill>
        <p:spPr bwMode="auto">
          <a:xfrm>
            <a:off x="5571791" y="1268760"/>
            <a:ext cx="3289774" cy="24843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4" r="20598"/>
          <a:stretch/>
        </p:blipFill>
        <p:spPr bwMode="auto">
          <a:xfrm>
            <a:off x="323528" y="1138567"/>
            <a:ext cx="2515734" cy="27601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791" y="4086200"/>
            <a:ext cx="3289774" cy="2467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54" y="3975435"/>
            <a:ext cx="3744416" cy="296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5966" y="61349"/>
            <a:ext cx="6832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Заместитель заведующего по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ВиМР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Бобылева Марина Владимировна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4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0031" y="5210582"/>
            <a:ext cx="65376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енсорная комната, занимательные игрушки и развивающие игры - все это необходимо для хорошего настроения, гармоничного развития позитивного общения детей со сверстниками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взрослыми, способствует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легкой адаптации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дошкольника к детскому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саду.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4172763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     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927204" y="59119"/>
            <a:ext cx="34817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10362" y="903630"/>
            <a:ext cx="51694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консультирует родителей по вопросам развития и воспитания детей раннего возраста; объясняет родителям закономерности развития ребёнка, определяет пути возможных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проблем, проводит диагностическое обследование детей.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" y="211920"/>
            <a:ext cx="3775123" cy="279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501" y="3090603"/>
            <a:ext cx="3010869" cy="22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4" y="3140968"/>
            <a:ext cx="238719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215" y="2834711"/>
            <a:ext cx="3105442" cy="249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59119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 – психолог </a:t>
            </a:r>
          </a:p>
          <a:p>
            <a:pPr lvl="0" algn="ctr"/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Ускова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Жанна Александровна </a:t>
            </a:r>
          </a:p>
        </p:txBody>
      </p:sp>
    </p:spTree>
    <p:extLst>
      <p:ext uri="{BB962C8B-B14F-4D97-AF65-F5344CB8AC3E}">
        <p14:creationId xmlns:p14="http://schemas.microsoft.com/office/powerpoint/2010/main" val="4196251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3" y="236070"/>
            <a:ext cx="3658331" cy="282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7"/>
          <a:stretch/>
        </p:blipFill>
        <p:spPr bwMode="auto">
          <a:xfrm>
            <a:off x="-21006" y="3065958"/>
            <a:ext cx="2578100" cy="3315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52614" y="52714"/>
            <a:ext cx="511256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Музыкальные руководители </a:t>
            </a:r>
          </a:p>
          <a:p>
            <a:pPr algn="ctr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Простякова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Ольга Игоревна и 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Розенбаум Ольга Юрьевна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казывают консультативную помощь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вопросам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организации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музыкального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детей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семье,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организовывают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проводят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совместные развлечения.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" t="5686" r="15027" b="18708"/>
          <a:stretch/>
        </p:blipFill>
        <p:spPr bwMode="auto">
          <a:xfrm>
            <a:off x="5746904" y="4362963"/>
            <a:ext cx="3209360" cy="23001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b="9445"/>
          <a:stretch/>
        </p:blipFill>
        <p:spPr bwMode="auto">
          <a:xfrm>
            <a:off x="2576116" y="3278793"/>
            <a:ext cx="3175430" cy="2389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9198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527</Words>
  <Application>Microsoft Office PowerPoint</Application>
  <PresentationFormat>Экран (4:3)</PresentationFormat>
  <Paragraphs>66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</dc:creator>
  <cp:lastModifiedBy>1_11</cp:lastModifiedBy>
  <cp:revision>55</cp:revision>
  <dcterms:created xsi:type="dcterms:W3CDTF">2021-10-15T15:34:45Z</dcterms:created>
  <dcterms:modified xsi:type="dcterms:W3CDTF">2021-10-27T10:09:44Z</dcterms:modified>
</cp:coreProperties>
</file>