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57" r:id="rId4"/>
    <p:sldId id="274" r:id="rId5"/>
    <p:sldId id="264" r:id="rId6"/>
    <p:sldId id="272" r:id="rId7"/>
    <p:sldId id="273" r:id="rId8"/>
    <p:sldId id="263" r:id="rId9"/>
    <p:sldId id="278" r:id="rId10"/>
    <p:sldId id="271" r:id="rId11"/>
    <p:sldId id="262" r:id="rId12"/>
    <p:sldId id="260" r:id="rId13"/>
    <p:sldId id="268" r:id="rId14"/>
    <p:sldId id="276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05" autoAdjust="0"/>
  </p:normalViewPr>
  <p:slideViewPr>
    <p:cSldViewPr>
      <p:cViewPr>
        <p:scale>
          <a:sx n="71" d="100"/>
          <a:sy n="71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FD541-1EED-405F-A170-ADE9BC9A6352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649A5-4CE6-4CD6-A52B-81D8682AEA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649A5-4CE6-4CD6-A52B-81D8682AEAD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4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23528" y="188640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ДЕТСКИЙ САД ОБЩЕРАЗВИВАЮЩЕГО ВИДА №1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6752" y="4677649"/>
            <a:ext cx="2927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едагог - психолог</a:t>
            </a:r>
          </a:p>
          <a:p>
            <a:pPr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Жанна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9245" y="1340768"/>
            <a:ext cx="720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должен уметь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ебёнок, который 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 </a:t>
            </a:r>
            <a:r>
              <a:rPr lang="ru-RU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детский сад»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1288" y="623731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Узловая 2021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1" r="10325"/>
          <a:stretch/>
        </p:blipFill>
        <p:spPr bwMode="auto">
          <a:xfrm>
            <a:off x="7308304" y="3080388"/>
            <a:ext cx="1724762" cy="3385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6"/>
            <a:ext cx="2592288" cy="334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41703" y="620688"/>
            <a:ext cx="6591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ручки ребёнок должен уже в 2-3 годика, конечно, поначалу он будет мокрым, а всё вокруг забрызганным водой, однако детская самостоятельность намного важнее. Аккуратности нужно приучать чуть-чуть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позднее.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9746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Совершенствуем навыки гигиены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757484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поставьте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рядом с раковиной удобную и безопасную скамейку, подвесьте маленькое полотенце так, чтобы кроха смог до него дотянуться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превратите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процесс обучения в увлекательную игру, которая будет сопровождаться стишками,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потешками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песнями,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непринуждённой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форме рассказывая, как нужно намыливать ладони, смывать пенку и вытирать пальчики полотенцем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забывайте высказывать одобрение детским попыткам, проявленному усердию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Ребёнок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поступающий в дошкольное учреждение, должен уметь пользоваться горшком или унитазом. Нужно научить его снимать штаны или трусики, усаживаться на горшок, вытирать попу бумагой. К трём годам вы должны забыть о подгузниках, даже при длительных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прогулках.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703" y="1821017"/>
            <a:ext cx="6591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должны заходить в ванную комнату перед каждым приёмом пищи или после всякого похода к горшку. Чтобы научить малыша мыть ручки, сделайте следующее: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" y="20343"/>
            <a:ext cx="9144000" cy="694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33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5700"/>
            <a:ext cx="2232248" cy="324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5636" y="0"/>
            <a:ext cx="76688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Учим малыша кушать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самостоятельно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Как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научить ребенка есть ложкой? Родители сами должны решать, когда вручать ребёнку столовые приборы, ориентируясь на его поведение и желание. Если кроха просит ложку, дайте ему её. Безусловно, поначалу каша будет обнаруживаться везде, но затем малыш научится направлять её строго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8082" y="3435889"/>
            <a:ext cx="6534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ребёнка должны быть подходящие ему по размеру столик и стульчик, безопасные тарелки и кружки. Чашка обязательно должна иметь удобную для захвата ручку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Чему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учат в детском саду? Сервировать стол, в том числе. Привлекайте ребёнка к сервированию, показывая, как нужно расставлять приборы, укладывать салфетки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Обязательно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устраивайте семейные обеды и ужины, из которых ребенок сможет узнать, как нужно держать ложку или вилку, вытирать личико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салфеткой.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946701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Важно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научить ребёнка чуточку наклоняться над столом, чтобы он не смог перепачкать поверхность стола и собственную манишку.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Перед детским садом ребенок должен уметь пользоваться салфеткой. Показывайте ему пример обращения с этим гигиеническим предметом, объясняйте, что бумажные салфетки нужны для вытирания ручек и губ.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8910" r="8468" b="118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" b="69798" l="0" r="92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" r="61580" b="35108"/>
          <a:stretch/>
        </p:blipFill>
        <p:spPr bwMode="auto">
          <a:xfrm>
            <a:off x="-108520" y="3140968"/>
            <a:ext cx="1698013" cy="276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01" b="68353" l="36326" r="90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40" t="23904" r="29721" b="33241"/>
          <a:stretch/>
        </p:blipFill>
        <p:spPr bwMode="auto">
          <a:xfrm>
            <a:off x="1115616" y="4666928"/>
            <a:ext cx="1544287" cy="18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03" b="68931" l="67956" r="91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09" t="31435" r="8662" b="31219"/>
          <a:stretch/>
        </p:blipFill>
        <p:spPr bwMode="auto">
          <a:xfrm>
            <a:off x="1448218" y="3429000"/>
            <a:ext cx="879081" cy="141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7390" y="-99392"/>
            <a:ext cx="8879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Закрепляем умения в игровой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лучше воспримут полученные навыки, если подавать их в несерьёзной форме. Этим правилом активно пользуются в детском саду, чему есть очевидные подтверждения. Почему бы и вам не перенять воспитательский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опыт?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3563341"/>
            <a:ext cx="610388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эти манипуляции невозможны без достаточного уровня развития тонкой моторики пальцев. Можно приобрести готовые ручные тренажёры, а можно и сделать из подручных материалов. К отрезу плотного материала просто пришейте различные застёжки (пуговки, молнии, липучки и кнопки). Расстёгивая и застёгивая, ребёнок тренирует пальцы и память, фиксируя в голове очерёдность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действия.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1484784"/>
            <a:ext cx="8264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Повторить и закрепить навыки вы можете в ходе сюжетно-ролевой игры. Погуляв с куклой, малыш должен вымыть ей ручки. За «обедом» кукла должна кушать ложкой и вытирать ротик салфеткой. Укладывая пупса спать, малыш раздевает и снимает с него одежду, а после «сна» одевает и отправляется на улицу.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4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Научите ребенка общаться</a:t>
            </a:r>
          </a:p>
          <a:p>
            <a:pPr algn="just"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ребенка вступать в общение со взрослыми и детьми — одна из основных задач родителей при подготовке малыша к поступлению в детское учреждение! </a:t>
            </a:r>
          </a:p>
          <a:p>
            <a:pPr algn="just">
              <a:defRPr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3783"/>
          <a:stretch>
            <a:fillRect/>
          </a:stretch>
        </p:blipFill>
        <p:spPr bwMode="auto">
          <a:xfrm>
            <a:off x="6429389" y="3999914"/>
            <a:ext cx="2543390" cy="295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2119182"/>
            <a:ext cx="6516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Если ребенку трудно вступать в контакт  со сверстниками, помогите ему: научите его правильно здороваться с группой детей, предлагать  свои игрушки, попросить разрешения играть с чужими. Правильно реагировать на отказ, находя компромиссный вариант.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r="7800" b="29498"/>
          <a:stretch>
            <a:fillRect/>
          </a:stretch>
        </p:blipFill>
        <p:spPr bwMode="auto">
          <a:xfrm>
            <a:off x="539552" y="4104826"/>
            <a:ext cx="3203848" cy="274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7754"/>
            <a:ext cx="2643206" cy="244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642910" y="928670"/>
            <a:ext cx="5929354" cy="164307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Обязательно расскажите малышу про детский сад, о том что он там будет делать, к кому сможет обратиться за помощью!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571736" y="2714620"/>
            <a:ext cx="5929354" cy="164307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забывайте говорить что любите его по-прежнему и обязательно заберёте после работы!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000364" y="4357694"/>
            <a:ext cx="5929354" cy="164307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Ваше положительное отношение к детскому саду поможет малышу справиться со своими страхами и волнениями!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285728"/>
            <a:ext cx="4022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Готовность родителей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6540"/>
          <a:stretch/>
        </p:blipFill>
        <p:spPr bwMode="auto">
          <a:xfrm>
            <a:off x="-25642" y="29017"/>
            <a:ext cx="9169642" cy="688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9584" y="260648"/>
            <a:ext cx="363691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ЖДЕТ ВАС!!!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5399584" y="1556792"/>
            <a:ext cx="1980728" cy="864096"/>
          </a:xfrm>
          <a:prstGeom prst="wedgeEllipseCallout">
            <a:avLst>
              <a:gd name="adj1" fmla="val -52728"/>
              <a:gd name="adj2" fmla="val 580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2216741" y="2642917"/>
            <a:ext cx="1995219" cy="827222"/>
          </a:xfrm>
          <a:prstGeom prst="wedgeEllipseCallout">
            <a:avLst>
              <a:gd name="adj1" fmla="val 21882"/>
              <a:gd name="adj2" fmla="val 928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525852" y="166567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Сынок, вот уже и садик!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4250" y="273336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Скорей же идём туда!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179512" y="908720"/>
            <a:ext cx="2304256" cy="936104"/>
          </a:xfrm>
          <a:prstGeom prst="wedgeEllipseCallout">
            <a:avLst>
              <a:gd name="adj1" fmla="val 13490"/>
              <a:gd name="adj2" fmla="val 737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7504" y="98981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Воспитатели и ребята тебя уже ждут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500042"/>
            <a:ext cx="600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сад, детский сад –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домик для ребят!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домик для души,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играют малыши!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сад, детский сад –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ребят как шоколад!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Приходи сюда скорей,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найдешь своих друзей!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0-tub-ru.yandex.net/i?id=ad75470be158b101a1593d6302e14952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527" r="9974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76931" y="4318508"/>
            <a:ext cx="2539486" cy="2539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https://www.b-g.by/wp-content/uploads/2017/01/111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9144000" cy="3286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382012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 </a:t>
            </a:r>
            <a:r>
              <a:rPr lang="ru-RU" sz="3200" dirty="0" smtClean="0"/>
              <a:t>   Мамина </a:t>
            </a:r>
            <a:r>
              <a:rPr lang="ru-RU" sz="3200" dirty="0"/>
              <a:t>и папина задача – принять все меры для подготовки малыша к дошкольному учреждению. Но чтобы всё сделать правильно, нужно знать, что должен уметь ребенок, готовящийся к детскому </a:t>
            </a:r>
            <a:r>
              <a:rPr lang="ru-RU" sz="3200" dirty="0" smtClean="0"/>
              <a:t>саду.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1460" r="877" b="1553"/>
          <a:stretch/>
        </p:blipFill>
        <p:spPr>
          <a:xfrm>
            <a:off x="0" y="31132"/>
            <a:ext cx="5292079" cy="6826868"/>
          </a:xfrm>
          <a:prstGeom prst="rect">
            <a:avLst/>
          </a:prstGeom>
          <a:ln w="38100">
            <a:noFill/>
          </a:ln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2555776" y="1268760"/>
            <a:ext cx="3168352" cy="485740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i="1" u="none" strike="noStrike" kern="1200" cap="none" spc="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3531" y="984426"/>
            <a:ext cx="7668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1,5 лет.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Посещение детского сада малышом младше полутора лет – не очень хорошая идея. Во-первых, ребенок в столь юном возрасте нуждается лишь в маме, сверстники ему ещё не нужны. Во-вторых, в эти годы даже короткая разлука с матерью воспринимается крохой как трагедия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годика.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этом возрасте дети уже начинают интересоваться ровесниками, но играют по-прежнему рядом, а не вместе. Ребенок привыкает к условиям сада, однако подобная адаптация больше напоминает смирение обречённого узника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4971" y="344168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3 года.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Трёхлетний ребенок уже начинает понемногу интересоваться компанией сверстников и общением с ними. К тому же трёхлетки стремятся к самостоятельности, поэтому адаптационный кризис обычно протекает легче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4 года.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Нервная система малыша активно развивается, поэтому его поведение отличается нестабильностью, что затрудняет привыкание к детскому саду. Специалисты рекомендуют переждать эту пору в домашних условиях.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5 годам.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Пятилетние детки – обычно активные, доброжелательные, стремящиеся общаться и взаимодействовать с ровесниками. Если родители прежде не успели определить ребенка в дошкольное учреждение, то нужно успеть это сделать сейчас, поскольку малыш точно готов к детсадовским условиям.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898"/>
            <a:ext cx="9154111" cy="93610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Идеальный возраст перед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 как узнать, что должны уметь дети к детскому саду, нужно определить оптимальный возраст начала посещения образовательного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учреждения.</a:t>
            </a:r>
            <a:endParaRPr lang="ru-RU" sz="24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b="7827"/>
          <a:stretch/>
        </p:blipFill>
        <p:spPr bwMode="auto">
          <a:xfrm>
            <a:off x="186879" y="50267"/>
            <a:ext cx="8695638" cy="2194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244799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Именно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 нём мы и будем говорить, обсуждая вопрос, что должен уметь малыш к началу посещения дошкольного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учреждения.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" b="85458" l="5464" r="93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" r="6237" b="14054"/>
          <a:stretch/>
        </p:blipFill>
        <p:spPr bwMode="auto">
          <a:xfrm>
            <a:off x="1835696" y="3460922"/>
            <a:ext cx="3779446" cy="339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87" y="548680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должен знать и уметь ребёнок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детскому саду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636" y="1556792"/>
            <a:ext cx="6180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Чтобы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ребёнок почувствовал себя более уютно в детском саду, а адаптационный процесс прошёл максимально безболезненно, крайне важно понимать, какими навыками должны обладать дети. Это поможет подтянуть малыша по определённым показателям, уделить больше внимания несформированным умениям.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3836" r="2232" b="2466"/>
          <a:stretch/>
        </p:blipFill>
        <p:spPr>
          <a:xfrm>
            <a:off x="0" y="0"/>
            <a:ext cx="5436096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794"/>
            <a:ext cx="7219950" cy="48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b="4167"/>
          <a:stretch/>
        </p:blipFill>
        <p:spPr bwMode="auto">
          <a:xfrm>
            <a:off x="1713450" y="4818320"/>
            <a:ext cx="7198180" cy="181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66" y="253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" y="0"/>
            <a:ext cx="8866995" cy="177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9488" y="1657350"/>
            <a:ext cx="855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Поэтому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определении уровня готовности вашего чада к саду не забывайте и о том, что нужно ориентироваться не только на усреднённые показатели, но и на личность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ребёнка.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e7.pngegg.com/pngimages/17/424/png-clipart-girl-cartoon-roke-na-ruke-naina-thinking-girl-child-fashion-gir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" b="100000" l="0" r="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17867"/>
            <a:ext cx="1437109" cy="203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2.freepng.ru/20190411/xea/kisspng-vector-graphics-portable-network-graphics-image-cl-5cafec88aa2997.2679803215550332246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408">
            <a:off x="7670106" y="4322382"/>
            <a:ext cx="1114840" cy="99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3401">
            <a:off x="6122168" y="3588941"/>
            <a:ext cx="141446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4318" y="2679537"/>
            <a:ext cx="5994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Таким образом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дети должны усвоить множество сложных для них вещей, перед тем как освоиться в детском саду. Не всегда ребенок с лёгкостью осваивает все навыки, поэтому родителям нужно помочь ему справиться с различными проблемами и научить многим полезным умениям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Психологи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советуют готовиться к саду примерно за 3-4 месяца до начала первого похода в группу. Адаптация в детском саду у детей проходит по-разному, однако быстрее приспосабливаются те дети, которых с раннего детства приучали к самостоятельности и поощряли их желание делать всё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самим.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6703832" y="2852935"/>
            <a:ext cx="2198485" cy="1202754"/>
          </a:xfrm>
          <a:prstGeom prst="cloudCallout">
            <a:avLst>
              <a:gd name="adj1" fmla="val -25439"/>
              <a:gd name="adj2" fmla="val 10544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46" y="3033625"/>
            <a:ext cx="173196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1" t="4681" r="5748" b="31995"/>
          <a:stretch/>
        </p:blipFill>
        <p:spPr bwMode="auto">
          <a:xfrm>
            <a:off x="16478" y="-178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17" l="303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60" y="4089684"/>
            <a:ext cx="1512168" cy="247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7866638" y="4653136"/>
            <a:ext cx="108012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145306" y="4653136"/>
            <a:ext cx="108012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920644" y="4761148"/>
            <a:ext cx="45719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145306" y="4761148"/>
            <a:ext cx="5400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-4392"/>
            <a:ext cx="85692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Учим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ребёнка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одеваться-раздеваться</a:t>
            </a:r>
          </a:p>
          <a:p>
            <a:pPr algn="just"/>
            <a:r>
              <a:rPr lang="ru-RU" dirty="0" smtClean="0"/>
              <a:t>Подобные </a:t>
            </a:r>
            <a:r>
              <a:rPr lang="ru-RU" dirty="0"/>
              <a:t>умения должны быть сформированы к трём годам, но только если взрослые постарались научить малыша заранее натягивать непослушные рукавчики и штанины. Что нужно </a:t>
            </a:r>
            <a:r>
              <a:rPr lang="ru-RU" dirty="0" smtClean="0"/>
              <a:t>делать?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7962" y="2637199"/>
            <a:ext cx="677924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Нужно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научить ребёнка снимать одежду таким образом, чтобы у взрослых не возникало необходимости её выворачивать лицевой стороной. Не секрет, что дети просто сдирают колготки, попутно выворачивая их наизнанку. Кроме того, следует приучать кроху укладывать одежду на стульчик, а не бросать куда попало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забудьте обеспечить ребёнка перед детским садом легко снимающейся и одевающейся одеждой. Кофточка с широкой горловиной в данной ситуации лучше водолазки или свитера, молния предпочтительнее пуговиц. Приобретайте ботинки с липучками, от шнурков лучше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отказаться.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558" y="1052736"/>
            <a:ext cx="8425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Заинтересованность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самостоятельному одеванию важно поощрять, например, через похвалу любой незначительной попытки одеться своими силами. Ребёнок сам подтягивает штаны, слезая с горшочка? Обязательно хвалите. Уже 15 минут пытается застегнуть пуговку или надеть носочки? Не торопите, напротив, подбодрите, не замечая маленькие промахи.</a:t>
            </a:r>
          </a:p>
        </p:txBody>
      </p:sp>
    </p:spTree>
    <p:extLst>
      <p:ext uri="{BB962C8B-B14F-4D97-AF65-F5344CB8AC3E}">
        <p14:creationId xmlns:p14="http://schemas.microsoft.com/office/powerpoint/2010/main" val="41950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389</TotalTime>
  <Words>1316</Words>
  <Application>Microsoft Office PowerPoint</Application>
  <PresentationFormat>Экран (4:3)</PresentationFormat>
  <Paragraphs>75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   Идеальный возраст перед тем как узнать, что должны уметь дети к детскому саду, нужно определить оптимальный возраст начала посещения образовательного учреждения.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1_11</cp:lastModifiedBy>
  <cp:revision>44</cp:revision>
  <dcterms:modified xsi:type="dcterms:W3CDTF">2021-05-31T09:22:26Z</dcterms:modified>
</cp:coreProperties>
</file>