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A3BACD-2D8E-4936-B89F-AF5036A94E5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EA24636-4450-4860-AD70-547C7BC5F9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92100"/>
            <a:ext cx="12303126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2202" y="3251883"/>
            <a:ext cx="876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Веселые забавы на новогодний праздник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909" y="1926058"/>
            <a:ext cx="7549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учреждение детский сад общеразвивающего вида №1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7373" y="4310743"/>
            <a:ext cx="3893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Простякова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Ольга Игоревна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9595" y="5141740"/>
            <a:ext cx="2239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Узловая, 2020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6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/>
        </p:blipFill>
        <p:spPr bwMode="auto">
          <a:xfrm>
            <a:off x="0" y="290944"/>
            <a:ext cx="12302836" cy="656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F0F9A2-F220-4470-B035-E3584580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692" y="1219199"/>
            <a:ext cx="7841672" cy="1052946"/>
          </a:xfrm>
        </p:spPr>
        <p:txBody>
          <a:bodyPr>
            <a:normAutofit/>
          </a:bodyPr>
          <a:lstStyle/>
          <a:p>
            <a:r>
              <a:rPr lang="ru-RU" sz="3600" b="1" i="0" dirty="0">
                <a:effectLst/>
                <a:latin typeface="Times New Roman" pitchFamily="18" charset="0"/>
                <a:cs typeface="Times New Roman" pitchFamily="18" charset="0"/>
              </a:rPr>
              <a:t>Выберите Деда Мороза и Снегурочку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AB492A-0010-44F5-B4E4-0C07B9DA9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255" y="2132879"/>
            <a:ext cx="7336636" cy="38807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В капсулы «Киндер-сюрпризов» спрячьте записочки, среди которых одна будет с надписью «Дед Мороз», другая — «Снегурочка». Если дома нет столько «киндеров», сложите обычные бумажные сверточки в мешочек, и пускай свое «счастье» испытывают все участники застолья!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Бумажки 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могут быть пустыми, но лучше всем гостям раздать новогодние роли: Снежинка, Бабушка Зима, Снежная Королева, Снеговик и так далее. Если Деду Морозу 2 года, а Снегурочке — 55, у вас все получилось, как нужно! Объявляйте первый новогодний танец для везунчиков, не забудьте надеть на них необходимые атрибуты и сфотографировать у новогодней елки!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34CA2C-BF2D-4EBC-BB51-4244F2AA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024" y="2687779"/>
            <a:ext cx="1428920" cy="2020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498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48068"/>
            <a:ext cx="12303126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B49795-AD2B-4043-98C4-1738D460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2001981"/>
            <a:ext cx="7980218" cy="990600"/>
          </a:xfrm>
        </p:spPr>
        <p:txBody>
          <a:bodyPr/>
          <a:lstStyle/>
          <a:p>
            <a:r>
              <a:rPr lang="ru-RU" b="1" i="0" dirty="0">
                <a:effectLst/>
                <a:latin typeface="Proxima"/>
              </a:rPr>
              <a:t>Изобразите символ Нового года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884BE2-10F8-49CF-8FEA-68E39D8F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764" y="3088845"/>
            <a:ext cx="7889838" cy="1940356"/>
          </a:xfrm>
        </p:spPr>
        <p:txBody>
          <a:bodyPr/>
          <a:lstStyle/>
          <a:p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В 2021 году это будет Бык. Всем желающим предлагаем изобразить это животное. Изобразить быка очень просто, достаточно проявить немного фантазии. Победителю дарим  сладкие подарки.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2166E47-FFC7-49B0-9C3D-032E6BC80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602" y="1662545"/>
            <a:ext cx="2145279" cy="2145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4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932"/>
            <a:ext cx="12303126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C4BC99-4243-420B-8ED5-9C3982B3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691" y="1691985"/>
            <a:ext cx="3532909" cy="990600"/>
          </a:xfrm>
        </p:spPr>
        <p:txBody>
          <a:bodyPr/>
          <a:lstStyle/>
          <a:p>
            <a:r>
              <a:rPr lang="ru-RU" b="1" i="0" dirty="0">
                <a:effectLst/>
                <a:latin typeface="Proxima"/>
              </a:rPr>
              <a:t>Бой курантов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D74120-C819-4EF7-B179-DFF6FDC2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672" y="2682585"/>
            <a:ext cx="8783781" cy="3464417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Поделите всех гостей — детей и взрослых — на 2 команды. Вручите каждой команде украшения для елки и прищепки. Но все игрушки, снежинки и гирлянды нужно развесить на… одном из участников команды — пусть он сияет, как новогодняя елка! Кстати, в зубах тоже можно держать гирлянду.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было веселее — включите запись с боем курантов! У кого за 1 минуту, пока идет запись, получится самая смешная елка, побеждает.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r="6546"/>
          <a:stretch/>
        </p:blipFill>
        <p:spPr bwMode="auto">
          <a:xfrm>
            <a:off x="8201890" y="498764"/>
            <a:ext cx="2698803" cy="2183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45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92100"/>
            <a:ext cx="12303126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CBBE7E-3E37-4CE3-982A-A1A42B73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18" y="1406236"/>
            <a:ext cx="7606146" cy="990600"/>
          </a:xfrm>
        </p:spPr>
        <p:txBody>
          <a:bodyPr/>
          <a:lstStyle/>
          <a:p>
            <a:r>
              <a:rPr lang="ru-RU" b="1" i="0" dirty="0">
                <a:effectLst/>
                <a:latin typeface="Times New Roman" pitchFamily="18" charset="0"/>
                <a:cs typeface="Times New Roman" pitchFamily="18" charset="0"/>
              </a:rPr>
              <a:t>Игра «Какие бывают елочки?»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61E118-674B-4C1B-B12A-49100CCD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7" y="2373840"/>
            <a:ext cx="8144863" cy="355138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0" i="0" dirty="0">
                <a:effectLst/>
                <a:latin typeface="Times New Roman" pitchFamily="18" charset="0"/>
                <a:cs typeface="Times New Roman" pitchFamily="18" charset="0"/>
              </a:rPr>
              <a:t>Ведущий (в его роли может выступить Снегурочка или Дед Мороз) говорит: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dirty="0">
                <a:effectLst/>
                <a:latin typeface="Times New Roman" pitchFamily="18" charset="0"/>
                <a:cs typeface="Times New Roman" pitchFamily="18" charset="0"/>
              </a:rPr>
              <a:t>— Посмотрите, какая нарядная у нас елочка: вся в красивых игрушках и гирляндах. Ребята, а вы знаете, где растут елочки? Конечно, в лесу! Елочки бывают разные: широкие и тонкие, высокие и низкие.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dirty="0">
                <a:effectLst/>
                <a:latin typeface="Times New Roman" pitchFamily="18" charset="0"/>
                <a:cs typeface="Times New Roman" pitchFamily="18" charset="0"/>
              </a:rPr>
              <a:t>Далее ведущий должен объяснить правила игры: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dirty="0">
                <a:effectLst/>
                <a:latin typeface="Times New Roman" pitchFamily="18" charset="0"/>
                <a:cs typeface="Times New Roman" pitchFamily="18" charset="0"/>
              </a:rPr>
              <a:t>— Ребята, становитесь в кружок и возьмите друг друга за руки, а я буду говорить, какими бывают елочки. Если я скажу: «Высокие», вы должны поднять руки вверх, а если услышите: «Низкие», нужно присесть и опустить руки. Если я упомяну про широкие елочки, нужно сделать круг шире. А если я скажу: «Тонкие», вы должны сделать круг уже. Всем понятно? Раз-два-три, начали!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BD940CF-0910-42E5-AB75-1AEDBAF59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68"/>
          <a:stretch/>
        </p:blipFill>
        <p:spPr>
          <a:xfrm>
            <a:off x="9474900" y="3172690"/>
            <a:ext cx="1521283" cy="2558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838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92100"/>
            <a:ext cx="12303126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293808-F533-4BEE-948B-68E07827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89" y="2440172"/>
            <a:ext cx="5425755" cy="1196163"/>
          </a:xfrm>
        </p:spPr>
        <p:txBody>
          <a:bodyPr>
            <a:noAutofit/>
          </a:bodyPr>
          <a:lstStyle/>
          <a:p>
            <a:r>
              <a:rPr lang="ru-RU" sz="6600" dirty="0" smtClean="0"/>
              <a:t>Счастливого Нового года!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717424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</TotalTime>
  <Words>189</Words>
  <Application>Microsoft Office PowerPoint</Application>
  <PresentationFormat>Произвольный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Ясность</vt:lpstr>
      <vt:lpstr>Презентация PowerPoint</vt:lpstr>
      <vt:lpstr>Выберите Деда Мороза и Снегурочку</vt:lpstr>
      <vt:lpstr>Изобразите символ Нового года</vt:lpstr>
      <vt:lpstr>Бой курантов</vt:lpstr>
      <vt:lpstr>Игра «Какие бывают елочки?»</vt:lpstr>
      <vt:lpstr>Счастливого Нового года!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Весёлые забавы на новогодние праздники</dc:title>
  <dc:creator>Даниил</dc:creator>
  <cp:lastModifiedBy>1_11</cp:lastModifiedBy>
  <cp:revision>7</cp:revision>
  <dcterms:created xsi:type="dcterms:W3CDTF">2020-12-29T17:43:23Z</dcterms:created>
  <dcterms:modified xsi:type="dcterms:W3CDTF">2020-12-30T06:39:25Z</dcterms:modified>
</cp:coreProperties>
</file>