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2" r:id="rId3"/>
    <p:sldId id="261" r:id="rId4"/>
    <p:sldId id="260" r:id="rId5"/>
    <p:sldId id="257" r:id="rId6"/>
    <p:sldId id="263" r:id="rId7"/>
    <p:sldId id="264" r:id="rId8"/>
    <p:sldId id="259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417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60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07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02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82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86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66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2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21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10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E112F31-4CDD-496B-8565-056BD3A279DA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A4BC135-9F3F-44EE-BAF4-98D8B359D3F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18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C2229C-54FB-4A93-9D1F-0B27B5D5F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D1F360-E4E0-4C73-840A-C4B7E0AE5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24108" y="1291701"/>
            <a:ext cx="7883371" cy="4023360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д/с </a:t>
            </a:r>
          </a:p>
          <a:p>
            <a:pPr algn="ctr"/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общеразвивающего вида №1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  <a:p>
            <a:pPr algn="ctr"/>
            <a:r>
              <a:rPr lang="ru-RU" sz="6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в дни новогодних каникул</a:t>
            </a:r>
          </a:p>
        </p:txBody>
      </p:sp>
    </p:spTree>
    <p:extLst>
      <p:ext uri="{BB962C8B-B14F-4D97-AF65-F5344CB8AC3E}">
        <p14:creationId xmlns:p14="http://schemas.microsoft.com/office/powerpoint/2010/main" val="23879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87E91-4D5F-4FB6-94A3-FD16070A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4B3BE0-8E44-4F50-87CD-4C35A0E21A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410883-784B-4EAF-BB7D-C414960E6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A403DAA-7B01-4CD6-AD9C-2CE0BEAE7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7499" y="1091953"/>
            <a:ext cx="2913586" cy="4824216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забывайте, что на улице зима и одевать детей надо в соответствии с погодными условиями и температурой на улице. Не надо гулять долго, ограничьте время прогулки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зимой.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617D5B-FD83-44C6-BD4F-EF755A6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801" y="1183660"/>
            <a:ext cx="3607327" cy="32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5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D159E0-35EA-4483-A3CC-5F719EF6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87E91-4D5F-4FB6-94A3-FD16070AE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50" y="1996764"/>
            <a:ext cx="6445188" cy="2415437"/>
          </a:xfrm>
        </p:spPr>
        <p:txBody>
          <a:bodyPr>
            <a:noAutofit/>
          </a:bodyPr>
          <a:lstStyle/>
          <a:p>
            <a:pPr algn="ctr"/>
            <a:r>
              <a:rPr lang="ru-RU" sz="6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Отличных новогодних каникул!!!</a:t>
            </a:r>
          </a:p>
        </p:txBody>
      </p:sp>
    </p:spTree>
    <p:extLst>
      <p:ext uri="{BB962C8B-B14F-4D97-AF65-F5344CB8AC3E}">
        <p14:creationId xmlns:p14="http://schemas.microsoft.com/office/powerpoint/2010/main" val="44856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482AF2-CF05-4196-B03F-7BADCF128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357" y="0"/>
            <a:ext cx="12964357" cy="68580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C15201-FD2B-4046-A2DD-D9A09F0C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237" y="2411766"/>
            <a:ext cx="5353235" cy="4900473"/>
          </a:xfrm>
        </p:spPr>
        <p:txBody>
          <a:bodyPr>
            <a:normAutofit/>
          </a:bodyPr>
          <a:lstStyle/>
          <a:p>
            <a:pPr algn="just"/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 не стоит забывать, что именно в период праздничных дней дома, на прогулках и в гостях вас могут поджидать самые неожиданные опасные ситуации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531145B5-50C3-46C0-B79D-C84DA205163D}"/>
              </a:ext>
            </a:extLst>
          </p:cNvPr>
          <p:cNvSpPr txBox="1">
            <a:spLocks/>
          </p:cNvSpPr>
          <p:nvPr/>
        </p:nvSpPr>
        <p:spPr>
          <a:xfrm>
            <a:off x="1797729" y="480872"/>
            <a:ext cx="8029852" cy="4900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Дети с нетерпением ждут новогодние каникулы, ждут подарки, Деда Мороза. </a:t>
            </a:r>
            <a:b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Мечтают о елке, санках, лыжах, коньках. </a:t>
            </a:r>
            <a:b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 И родители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тоже с большой радостью ждут каникулы, украшают дом, загадывают грандиозные планы, мечтают о хорошем. </a:t>
            </a:r>
            <a:b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Ведь они будут больше общаться с любимыми детьми, играть с ними, гулять, путешествовать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ru-RU" sz="1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BA957C-0042-4D2D-9337-B124A77CA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02113-9684-4B70-AD52-6DD38635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941" y="1624614"/>
            <a:ext cx="5566299" cy="385290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допускайте действий, </a:t>
            </a:r>
            <a:b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способных создать опасность </a:t>
            </a:r>
            <a:b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окружающих и</a:t>
            </a:r>
            <a:b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привести к созданию экстремальной ситуации!!!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000" b="1" i="1" dirty="0"/>
          </a:p>
        </p:txBody>
      </p:sp>
    </p:spTree>
    <p:extLst>
      <p:ext uri="{BB962C8B-B14F-4D97-AF65-F5344CB8AC3E}">
        <p14:creationId xmlns:p14="http://schemas.microsoft.com/office/powerpoint/2010/main" val="17880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02113-9684-4B70-AD52-6DD38635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57CB50-33C5-4973-935B-9C589E6CB2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C5621-1F7C-4227-92C9-4485F9AF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D1F360-E4E0-4C73-840A-C4B7E0AE5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6489" y="176487"/>
            <a:ext cx="7031115" cy="2317073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Когда вы наряжаете елку дома, проверьте обязательно гирлянды. И проверять их надо только взрослым. </a:t>
            </a:r>
            <a:r>
              <a:rPr lang="ru-RU" sz="2400" b="1" i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Неисправную </a:t>
            </a:r>
            <a:r>
              <a:rPr lang="ru-RU" sz="24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гирлянду лучше не включать, чтобы не случился пожар.  Елка должна быть хорошо укреплена и не стоять высоко. Игрушки – безопасными. Не стоит украшать елку свечами, они могут стать причиной </a:t>
            </a:r>
            <a:r>
              <a:rPr lang="ru-RU" sz="2400" b="1" i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пожара.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D91471-FE45-4D24-96F5-4DC4B78D8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72" y="2902289"/>
            <a:ext cx="4842545" cy="32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02113-9684-4B70-AD52-6DD38635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57CB50-33C5-4973-935B-9C589E6CB2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CA38C7-832E-4FB6-8BE8-C17868B3A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D1F360-E4E0-4C73-840A-C4B7E0AE5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99" y="409793"/>
            <a:ext cx="5053509" cy="3105764"/>
          </a:xfrm>
        </p:spPr>
        <p:txBody>
          <a:bodyPr/>
          <a:lstStyle/>
          <a:p>
            <a:pPr algn="just"/>
            <a:r>
              <a:rPr lang="ru-RU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надо пользоваться фейерверками, петардами, бенгальскими огнями. Здорово, конечно</a:t>
            </a:r>
            <a:r>
              <a:rPr lang="ru-RU" sz="2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всё это успешно. Учтите, что искры могут попасть на пол, одежду, волосы</a:t>
            </a:r>
            <a:endParaRPr lang="ru-RU" sz="2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73B6F3-69DE-4B0B-8EEE-62E6E9274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68" y="3336184"/>
            <a:ext cx="3247496" cy="32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EABEB2-E43A-47DD-A000-F59698207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02113-9684-4B70-AD52-6DD38635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602" y="643575"/>
            <a:ext cx="5181599" cy="2774300"/>
          </a:xfrm>
        </p:spPr>
        <p:txBody>
          <a:bodyPr>
            <a:norm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Отдельно хочется поговорить о еде. Большое количество пищи, сладостей, напитков могут привести к отравлению, аллергии.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9D3379-1FEA-42A0-A73F-006984CE1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543" y="2840756"/>
            <a:ext cx="3802602" cy="2681155"/>
          </a:xfrm>
          <a:prstGeom prst="rect">
            <a:avLst/>
          </a:prstGeom>
        </p:spPr>
      </p:pic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2F98CF5C-FB6D-4B2E-A0E3-5371F6377B66}"/>
              </a:ext>
            </a:extLst>
          </p:cNvPr>
          <p:cNvSpPr txBox="1">
            <a:spLocks/>
          </p:cNvSpPr>
          <p:nvPr/>
        </p:nvSpPr>
        <p:spPr>
          <a:xfrm>
            <a:off x="6552289" y="2369200"/>
            <a:ext cx="3802602" cy="2774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Меню для детей должно соответствовать их возрасту. Избегайте острых, экзотических блюд и морепродуктов. Контролируйте количество съеденного детьми</a:t>
            </a:r>
            <a:endParaRPr lang="ru-RU" sz="11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20F73B-A9E7-4CA5-A3F8-399AC394B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02113-9684-4B70-AD52-6DD38635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507" y="1007588"/>
            <a:ext cx="4754880" cy="2144236"/>
          </a:xfrm>
        </p:spPr>
        <p:txBody>
          <a:bodyPr>
            <a:normAutofit/>
          </a:bodyPr>
          <a:lstStyle/>
          <a:p>
            <a:pPr algn="just"/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вы пошли с ребенком на улицу, на праздничную елку, ни в коем случае не отпускайте своего сына или дочку далеко от себя, а лучше держать их за руку, так </a:t>
            </a:r>
            <a:r>
              <a:rPr lang="ru-RU" sz="18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</a:t>
            </a:r>
            <a:r>
              <a:rPr lang="ru-RU" sz="18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большом скоплении людей легко </a:t>
            </a:r>
            <a:r>
              <a:rPr lang="ru-RU" sz="18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затеряться.</a:t>
            </a:r>
            <a:endParaRPr lang="ru-RU" sz="1100" b="1" i="1" dirty="0">
              <a:solidFill>
                <a:srgbClr val="C00000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DACBEF7-6D8F-4763-93A6-773FF60B06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96139" y="1066685"/>
            <a:ext cx="4793581" cy="384266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CAA7D9-3652-48F3-8C3F-12FAC8BF6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71" y="3151824"/>
            <a:ext cx="3635929" cy="242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02113-9684-4B70-AD52-6DD38635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57CB50-33C5-4973-935B-9C589E6CB2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103A0F-6EE1-418B-BC02-50D29B1B6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" y="10279"/>
            <a:ext cx="12113895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D1F360-E4E0-4C73-840A-C4B7E0AE5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3499" y="3439279"/>
            <a:ext cx="6728373" cy="1737626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вы пришли с ребенком на горку, каток, то сначала объясните, что не надо толкаться, прыгать. С горки скатываться осторожно, если на ногах, то присесть, а на ледянке и санках ехать не наталкиваясь друг на друга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732B4F-E938-4D10-8637-CFFEC36D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782" y="656949"/>
            <a:ext cx="5836712" cy="28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C6F4D-D9AC-4330-AF97-23705AD0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49BCF-D384-4C05-8302-C4B10B0459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F6A67B-5A0E-491B-A956-B190F759B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5EBEC3B-24CB-497A-B928-97734E758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5232" y="3429000"/>
            <a:ext cx="4891596" cy="4023360"/>
          </a:xfrm>
        </p:spPr>
        <p:txBody>
          <a:bodyPr>
            <a:normAutofit/>
          </a:bodyPr>
          <a:lstStyle/>
          <a:p>
            <a:pPr algn="just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 захотели погулять в прекрасном зимнем лесу, парке, но добраться до него надо на газели. Соблюдайте правила дорожного движения. Осторожно переходите дорогу по пешеходному переходу, так как зимой скользко, можно поскользнуться и упасть прямо перед машиной. Важно, чтобы родители были примером для детей и сами соблюдали правила дорожного движения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9B12EC-BEF4-4050-ACB0-735B894EE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79" y="217503"/>
            <a:ext cx="2632358" cy="28809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0CB58A-5B88-40A3-83CC-EC2F6FB57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47" y="217503"/>
            <a:ext cx="5037531" cy="31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366</TotalTime>
  <Words>318</Words>
  <Application>Microsoft Office PowerPoint</Application>
  <PresentationFormat>Широкоэкранный</PresentationFormat>
  <Paragraphs>16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Times New Roman</vt:lpstr>
      <vt:lpstr>Tw Cen MT</vt:lpstr>
      <vt:lpstr>Tw Cen MT Condensed</vt:lpstr>
      <vt:lpstr>Wingdings 3</vt:lpstr>
      <vt:lpstr>Интеграл</vt:lpstr>
      <vt:lpstr>Презентация PowerPoint</vt:lpstr>
      <vt:lpstr>  Но не стоит забывать, что именно в период праздничных дней дома, на прогулках и в гостях вас могут поджидать самые неожиданные опасные ситуации</vt:lpstr>
      <vt:lpstr>Не допускайте действий,  способных создать опасность  для окружающих и  привести к созданию экстремальной ситуации!!! </vt:lpstr>
      <vt:lpstr>Презентация PowerPoint</vt:lpstr>
      <vt:lpstr>Презентация PowerPoint</vt:lpstr>
      <vt:lpstr>Отдельно хочется поговорить о еде. Большое количество пищи, сладостей, напитков могут привести к отравлению, аллергии. </vt:lpstr>
      <vt:lpstr>Если вы пошли с ребенком на улицу, на праздничную елку, ни в коем случае не отпускайте своего сына или дочку далеко от себя, а лучше держать их за руку, так каК при большом скоплении людей легко затеряться.</vt:lpstr>
      <vt:lpstr>Презентация PowerPoint</vt:lpstr>
      <vt:lpstr>Презентация PowerPoint</vt:lpstr>
      <vt:lpstr>Презентация PowerPoint</vt:lpstr>
      <vt:lpstr>Отличных новогодних каникул!!!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Викторовна Лопатина</dc:creator>
  <cp:lastModifiedBy>Пользователь Windows</cp:lastModifiedBy>
  <cp:revision>27</cp:revision>
  <dcterms:created xsi:type="dcterms:W3CDTF">2020-12-03T06:16:42Z</dcterms:created>
  <dcterms:modified xsi:type="dcterms:W3CDTF">2020-12-07T07:36:04Z</dcterms:modified>
</cp:coreProperties>
</file>