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5" r:id="rId5"/>
    <p:sldId id="266" r:id="rId6"/>
    <p:sldId id="258" r:id="rId7"/>
    <p:sldId id="259" r:id="rId8"/>
    <p:sldId id="260" r:id="rId9"/>
    <p:sldId id="261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 varScale="1">
        <p:scale>
          <a:sx n="75" d="100"/>
          <a:sy n="75" d="100"/>
        </p:scale>
        <p:origin x="-1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26BC0-A926-4015-8894-F3DAA1D78191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80091-F2E1-4AEC-B0AE-478623F82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80091-F2E1-4AEC-B0AE-478623F8278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80091-F2E1-4AEC-B0AE-478623F8278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BF6-A7A0-4416-A01C-34F3F4232C47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A36B-289B-43FA-96B6-34F7FCEA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BF6-A7A0-4416-A01C-34F3F4232C47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A36B-289B-43FA-96B6-34F7FCEA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BF6-A7A0-4416-A01C-34F3F4232C47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A36B-289B-43FA-96B6-34F7FCEA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BF6-A7A0-4416-A01C-34F3F4232C47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A36B-289B-43FA-96B6-34F7FCEA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BF6-A7A0-4416-A01C-34F3F4232C47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A36B-289B-43FA-96B6-34F7FCEA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BF6-A7A0-4416-A01C-34F3F4232C47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A36B-289B-43FA-96B6-34F7FCEA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BF6-A7A0-4416-A01C-34F3F4232C47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A36B-289B-43FA-96B6-34F7FCEA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BF6-A7A0-4416-A01C-34F3F4232C47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A36B-289B-43FA-96B6-34F7FCEA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BF6-A7A0-4416-A01C-34F3F4232C47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A36B-289B-43FA-96B6-34F7FCEA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BF6-A7A0-4416-A01C-34F3F4232C47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A36B-289B-43FA-96B6-34F7FCEA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CBF6-A7A0-4416-A01C-34F3F4232C47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CA36B-289B-43FA-96B6-34F7FCEA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9CBF6-A7A0-4416-A01C-34F3F4232C47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A36B-289B-43FA-96B6-34F7FCEA65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Natasha\Desktop\Новая папка (3)\20120822_gaf_u59_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Жемчужина Тульского края</a:t>
            </a:r>
            <a:endParaRPr lang="ru-RU" sz="7200" b="1" i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atasha\Desktop\oboik.ru_29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8199" name="Picture 7" descr="C:\Users\Natasha\Desktop\Новая папка (3)\0029-029-SHkola-dlja-krestjanskikh-dete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4143404" cy="3494104"/>
          </a:xfrm>
          <a:prstGeom prst="rect">
            <a:avLst/>
          </a:prstGeom>
          <a:noFill/>
        </p:spPr>
      </p:pic>
      <p:pic>
        <p:nvPicPr>
          <p:cNvPr id="8198" name="Picture 6" descr="C:\Users\Natasha\Desktop\Новая папка (3)\73776041949ba6247458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85728"/>
            <a:ext cx="4762500" cy="3571875"/>
          </a:xfrm>
          <a:prstGeom prst="rect">
            <a:avLst/>
          </a:prstGeom>
          <a:noFill/>
        </p:spPr>
      </p:pic>
      <p:pic>
        <p:nvPicPr>
          <p:cNvPr id="8200" name="Picture 8" descr="C:\Users\Natasha\Desktop\Новая папка (3)\foto_historica_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643314"/>
            <a:ext cx="4071966" cy="298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atash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228601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Для Толстого «</a:t>
            </a:r>
            <a:r>
              <a:rPr lang="ru-RU" dirty="0"/>
              <a:t>самая чистая радость – </a:t>
            </a:r>
            <a:r>
              <a:rPr lang="ru-RU" dirty="0" err="1" smtClean="0"/>
              <a:t>радость</a:t>
            </a:r>
            <a:r>
              <a:rPr lang="ru-RU" dirty="0" smtClean="0"/>
              <a:t> природы</a:t>
            </a:r>
            <a:r>
              <a:rPr lang="ru-RU" dirty="0"/>
              <a:t>». </a:t>
            </a:r>
            <a:r>
              <a:rPr lang="ru-RU" i="1" dirty="0"/>
              <a:t>«Необычайная красота весны нынешнего года в деревне разбудит мертвого… Утром опять игра света и теней от больших, густо одевшихся берез </a:t>
            </a:r>
            <a:r>
              <a:rPr lang="ru-RU" i="1" dirty="0" err="1"/>
              <a:t>прешпекта</a:t>
            </a:r>
            <a:r>
              <a:rPr lang="ru-RU" i="1" dirty="0"/>
              <a:t> по высокой уж, темно-зеленой траве, и незабудки, и глухая </a:t>
            </a:r>
            <a:r>
              <a:rPr lang="ru-RU" i="1" dirty="0" err="1"/>
              <a:t>крапивка</a:t>
            </a:r>
            <a:r>
              <a:rPr lang="ru-RU" i="1" dirty="0"/>
              <a:t>, и все</a:t>
            </a:r>
            <a:r>
              <a:rPr lang="ru-RU" dirty="0"/>
              <a:t>–</a:t>
            </a:r>
            <a:r>
              <a:rPr lang="ru-RU" i="1" dirty="0"/>
              <a:t> главное, маханье берез </a:t>
            </a:r>
            <a:r>
              <a:rPr lang="ru-RU" i="1" dirty="0" err="1"/>
              <a:t>прешпекта</a:t>
            </a:r>
            <a:r>
              <a:rPr lang="ru-RU" i="1" dirty="0"/>
              <a:t> такое же как было, когда я, 60 лет тому назад, в первый раз заметил и полюбил красоту эту».</a:t>
            </a:r>
            <a:r>
              <a:rPr lang="ru-RU" dirty="0"/>
              <a:t> Так писал Толстой </a:t>
            </a:r>
            <a:r>
              <a:rPr lang="ru-RU" dirty="0" smtClean="0"/>
              <a:t>       3 </a:t>
            </a:r>
            <a:r>
              <a:rPr lang="ru-RU" dirty="0"/>
              <a:t>мая 1897 из Ясной Поляны своей жене в Москву.</a:t>
            </a:r>
          </a:p>
        </p:txBody>
      </p:sp>
      <p:pic>
        <p:nvPicPr>
          <p:cNvPr id="9221" name="Picture 5" descr="C:\Users\Natasha\Desktop\Новая папка (3)\75341004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928934"/>
            <a:ext cx="4889520" cy="3429455"/>
          </a:xfrm>
          <a:prstGeom prst="rect">
            <a:avLst/>
          </a:prstGeom>
          <a:noFill/>
        </p:spPr>
      </p:pic>
      <p:pic>
        <p:nvPicPr>
          <p:cNvPr id="9220" name="Picture 4" descr="C:\Users\Natasha\Desktop\Новая папка (3)\f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786058"/>
            <a:ext cx="464347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tash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214974" cy="278608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600" dirty="0" smtClean="0"/>
              <a:t>Яснополянские крестьяне как – то спросили писателя: - Лев Николаевич, вы за границей бывали. Небось там лучше? - Нет, - ответил он, - лучше своей родины негде нет. Для меня самое лучшее – ЯСНАЯ ПОЛЯНА.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1" name="Picture 3" descr="C:\Users\Natasha\Desktop\Новая папка (3)\03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4568835" cy="3064156"/>
          </a:xfrm>
          <a:prstGeom prst="rect">
            <a:avLst/>
          </a:prstGeom>
          <a:noFill/>
        </p:spPr>
      </p:pic>
      <p:pic>
        <p:nvPicPr>
          <p:cNvPr id="12292" name="Picture 4" descr="C:\Users\Natasha\Desktop\Новая папка (3)\0_831f8_57ee3d33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929066"/>
            <a:ext cx="3952460" cy="2643206"/>
          </a:xfrm>
          <a:prstGeom prst="rect">
            <a:avLst/>
          </a:prstGeom>
          <a:noFill/>
        </p:spPr>
      </p:pic>
      <p:pic>
        <p:nvPicPr>
          <p:cNvPr id="12293" name="Picture 5" descr="C:\Users\Natasha\Desktop\Новая папка (3)\domvolkonsk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0" y="0"/>
            <a:ext cx="378619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atash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C:\Users\Natasha\Desktop\Новая папка (3)\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Natasha\Desktop\oboik.ru_296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6143636" cy="628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cs typeface="Arial" pitchFamily="34" charset="0"/>
              </a:rPr>
              <a:t>Ясная </a:t>
            </a:r>
            <a:r>
              <a:rPr lang="ru-RU" b="1" dirty="0">
                <a:cs typeface="Arial" pitchFamily="34" charset="0"/>
              </a:rPr>
              <a:t>Поляна </a:t>
            </a:r>
            <a:r>
              <a:rPr lang="ru-RU" dirty="0" smtClean="0">
                <a:cs typeface="Arial" pitchFamily="34" charset="0"/>
              </a:rPr>
              <a:t>– место жизни, творчества и </a:t>
            </a:r>
            <a:r>
              <a:rPr lang="ru-RU" dirty="0">
                <a:cs typeface="Arial" pitchFamily="34" charset="0"/>
              </a:rPr>
              <a:t>деятельности гениального писателя Льва Николаевича Толстого. Здесь он родился 28 августа 1828 года и прожил большую часть своей жизни. </a:t>
            </a:r>
            <a:endParaRPr lang="ru-RU" dirty="0" smtClean="0">
              <a:cs typeface="Arial" pitchFamily="34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Здесь </a:t>
            </a:r>
            <a:r>
              <a:rPr lang="ru-RU" dirty="0"/>
              <a:t>же, в лесу, "Старом Заказе", на краю оврага, под сенью деревьев находится и его могила.</a:t>
            </a:r>
          </a:p>
        </p:txBody>
      </p:sp>
      <p:pic>
        <p:nvPicPr>
          <p:cNvPr id="2052" name="Picture 4" descr="C:\Users\Natasha\Desktop\hq-wallpapers_ru_abstraction3d_23094_1440x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216854" y="-6215130"/>
            <a:ext cx="13716000" cy="8572500"/>
          </a:xfrm>
          <a:prstGeom prst="rect">
            <a:avLst/>
          </a:prstGeom>
          <a:noFill/>
        </p:spPr>
      </p:pic>
      <p:pic>
        <p:nvPicPr>
          <p:cNvPr id="2056" name="Picture 8" descr="C:\Users\Natasha\Desktop\Новая папка (3)\0016-020-Mogila-L.-N.-Tolst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857628"/>
            <a:ext cx="3214678" cy="3000372"/>
          </a:xfrm>
          <a:prstGeom prst="rect">
            <a:avLst/>
          </a:prstGeom>
          <a:noFill/>
        </p:spPr>
      </p:pic>
      <p:pic>
        <p:nvPicPr>
          <p:cNvPr id="2054" name="Picture 6" descr="C:\Users\Natasha\Desktop\Новая папка (3)\df39b_dvoechniki-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1126" y="0"/>
            <a:ext cx="3062874" cy="4000504"/>
          </a:xfrm>
          <a:prstGeom prst="rect">
            <a:avLst/>
          </a:prstGeom>
          <a:noFill/>
        </p:spPr>
      </p:pic>
      <p:pic>
        <p:nvPicPr>
          <p:cNvPr id="2055" name="Picture 7" descr="C:\Users\Natasha\Desktop\Новая папка (3)\123923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2571744"/>
            <a:ext cx="485778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tasha\Desktop\oboik.ru_29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5"/>
            <a:ext cx="8572560" cy="3143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«</a:t>
            </a:r>
            <a:r>
              <a:rPr lang="ru-RU" sz="2400" dirty="0" smtClean="0"/>
              <a:t>Без </a:t>
            </a:r>
            <a:r>
              <a:rPr lang="ru-RU" sz="2400" dirty="0"/>
              <a:t>своей Ясной Поляны я трудно могу себе представить Россию и мое отношение к ней. Без Ясной Поляны я, может быть, яснее увижу общие законы, необходимые для моего отечества, но я не буду до пристрастия любить </a:t>
            </a:r>
            <a:r>
              <a:rPr lang="ru-RU" sz="2400" dirty="0" smtClean="0"/>
              <a:t>его».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                                     Л. Н. Толстой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 descr="C:\Users\Natasha\Desktop\Новая папка (3)\3ab7e6d2d1aca9e16be9d754646301044fa5e871794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643182"/>
            <a:ext cx="6572296" cy="4006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atash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14884"/>
            <a:ext cx="9144000" cy="14287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У </a:t>
            </a:r>
            <a:r>
              <a:rPr lang="ru-RU" sz="2800" dirty="0"/>
              <a:t>ворот усадьбы стоят две круглые кирпичные башни, построенные дедом Толстого, князем Н. С. Волконским. Внутри башни полые, в них укрывались от непогоды сторожа. </a:t>
            </a:r>
          </a:p>
        </p:txBody>
      </p:sp>
      <p:pic>
        <p:nvPicPr>
          <p:cNvPr id="10244" name="Picture 4" descr="C:\Users\Natasha\Desktop\Новая папка (3)\HW38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7166"/>
            <a:ext cx="6572296" cy="42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tasha\Desktop\oboik.ru_29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От </a:t>
            </a:r>
            <a:r>
              <a:rPr lang="ru-RU" sz="2800" dirty="0"/>
              <a:t>башен к дому писателя ведет березовая аллея, называемая «</a:t>
            </a:r>
            <a:r>
              <a:rPr lang="ru-RU" sz="2800" dirty="0" err="1"/>
              <a:t>Прешпект</a:t>
            </a:r>
            <a:r>
              <a:rPr lang="ru-RU" sz="2800" dirty="0"/>
              <a:t>». Писатель любил её и неоднократно упоминал в своих произведениях.</a:t>
            </a:r>
          </a:p>
        </p:txBody>
      </p:sp>
      <p:pic>
        <p:nvPicPr>
          <p:cNvPr id="11267" name="Picture 3" descr="C:\Users\Natasha\Desktop\Новая папка (3)\75341004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928802"/>
            <a:ext cx="7286676" cy="4445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sha\Desktop\oboik.ru_29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6357950" cy="43116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Дорогим </a:t>
            </a:r>
            <a:r>
              <a:rPr lang="ru-RU" sz="2400" dirty="0"/>
              <a:t>для всех памятником является сохранившийся дом-музей Л. Н. Толстого. Как при первом, так и при многократном посещении Ясной Поляны дом Толстого со всей обстановкой производит глубокое впечатления своей простотой и </a:t>
            </a:r>
            <a:r>
              <a:rPr lang="ru-RU" sz="2400" dirty="0" smtClean="0"/>
              <a:t>значимостью.                            </a:t>
            </a:r>
            <a:endParaRPr lang="ru-RU" sz="2400" dirty="0"/>
          </a:p>
        </p:txBody>
      </p:sp>
      <p:pic>
        <p:nvPicPr>
          <p:cNvPr id="3077" name="Picture 5" descr="C:\Users\Natasha\Desktop\Новая папка (3)\210px-Family_of_L._Tolsto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3000364" cy="3429000"/>
          </a:xfrm>
          <a:prstGeom prst="rect">
            <a:avLst/>
          </a:prstGeom>
          <a:noFill/>
        </p:spPr>
      </p:pic>
      <p:pic>
        <p:nvPicPr>
          <p:cNvPr id="3075" name="Picture 3" descr="C:\Users\Natasha\Desktop\Новая папка (3)\file67g7512gkvq3oe6bk18_800_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7"/>
            <a:ext cx="4953034" cy="37147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43636" y="3429000"/>
            <a:ext cx="3000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Л.Н.Толстой и его семья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Users\Natasha\Desktop\Новая папка (3)\d013ac0dfe307ee2f3769e56633b492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937652"/>
            <a:ext cx="3943202" cy="2920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C:\Users\Natasha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6929454" cy="64294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Природа Ясной Поляны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424021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   </a:t>
            </a:r>
            <a:r>
              <a:rPr lang="ru-RU" sz="2000" b="1" dirty="0" smtClean="0"/>
              <a:t>Толстой не любил городскую жизнь. Любил </a:t>
            </a:r>
            <a:r>
              <a:rPr lang="ru-RU" sz="2000" b="1" dirty="0" smtClean="0">
                <a:solidFill>
                  <a:schemeClr val="bg1"/>
                </a:solidFill>
              </a:rPr>
              <a:t>деревню, леса, поля,  луга. 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109" name="Picture 13" descr="D:\фото и видео\Разные фото\2014-05-03 16.02.09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474" y="1142984"/>
            <a:ext cx="3003526" cy="3357586"/>
          </a:xfrm>
          <a:prstGeom prst="rect">
            <a:avLst/>
          </a:prstGeom>
          <a:noFill/>
        </p:spPr>
      </p:pic>
      <p:pic>
        <p:nvPicPr>
          <p:cNvPr id="4102" name="Picture 6" descr="C:\Users\Natasha\Desktop\Новая папка (3)\4c57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357298"/>
            <a:ext cx="3214678" cy="2143140"/>
          </a:xfrm>
          <a:prstGeom prst="rect">
            <a:avLst/>
          </a:prstGeom>
          <a:noFill/>
        </p:spPr>
      </p:pic>
      <p:pic>
        <p:nvPicPr>
          <p:cNvPr id="4110" name="Picture 14" descr="C:\Users\Natasha\Desktop\Новая папка (3)\114282_6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4"/>
            <a:ext cx="3948975" cy="2857496"/>
          </a:xfrm>
          <a:prstGeom prst="rect">
            <a:avLst/>
          </a:prstGeom>
          <a:noFill/>
        </p:spPr>
      </p:pic>
      <p:pic>
        <p:nvPicPr>
          <p:cNvPr id="4106" name="Picture 10" descr="C:\Users\Natasha\Desktop\Новая папка (3)\34261017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2285992"/>
            <a:ext cx="3337996" cy="2276488"/>
          </a:xfrm>
          <a:prstGeom prst="rect">
            <a:avLst/>
          </a:prstGeom>
          <a:noFill/>
        </p:spPr>
      </p:pic>
      <p:pic>
        <p:nvPicPr>
          <p:cNvPr id="4100" name="Picture 4" descr="C:\Users\Natasha\Desktop\Новая папка (3)\33500721_bolshoy_pru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4286256"/>
            <a:ext cx="3989909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atasha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7"/>
            <a:ext cx="3214678" cy="528641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100" dirty="0" smtClean="0"/>
              <a:t>Любимая скамейка Л. Н. Толстого находится </a:t>
            </a:r>
            <a:r>
              <a:rPr lang="ru-RU" sz="3100" dirty="0"/>
              <a:t>в еловых посадках и была сооружена по просьбе Льва Николаевича. Известно, что на ней любил он отдыхать после пеших прогулок по окрестностям, размышлять в тишине и спокойствии.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3" name="Picture 3" descr="C:\Users\Natasha\Desktop\Новая папка (3)\jasnaja_13063962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41" y="0"/>
            <a:ext cx="5810259" cy="4500570"/>
          </a:xfrm>
          <a:prstGeom prst="rect">
            <a:avLst/>
          </a:prstGeom>
          <a:noFill/>
        </p:spPr>
      </p:pic>
      <p:pic>
        <p:nvPicPr>
          <p:cNvPr id="5124" name="Picture 4" descr="C:\Users\Natasha\Desktop\Новая папка (3)\7__1631__tour__1351595940-7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929066"/>
            <a:ext cx="4643470" cy="2753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Natasha\Desktop\oboik.ru_296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4714908" cy="11430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Л. Н. Толстой любил лошадей и хорошо разбирался в них.</a:t>
            </a:r>
            <a:endParaRPr lang="ru-RU" sz="2800" dirty="0"/>
          </a:p>
        </p:txBody>
      </p:sp>
      <p:pic>
        <p:nvPicPr>
          <p:cNvPr id="7171" name="Picture 3" descr="C:\Users\Natasha\Desktop\Новая папка (3)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3071834" cy="2225967"/>
          </a:xfrm>
          <a:prstGeom prst="rect">
            <a:avLst/>
          </a:prstGeom>
          <a:noFill/>
        </p:spPr>
      </p:pic>
      <p:pic>
        <p:nvPicPr>
          <p:cNvPr id="7173" name="Picture 5" descr="C:\Users\Natasha\Desktop\Новая папка (3)\e477802fa32662f6092a3178819dd1ddbc5f6c1367968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42728"/>
            <a:ext cx="3786214" cy="2655759"/>
          </a:xfrm>
          <a:prstGeom prst="rect">
            <a:avLst/>
          </a:prstGeom>
          <a:noFill/>
        </p:spPr>
      </p:pic>
      <p:pic>
        <p:nvPicPr>
          <p:cNvPr id="7174" name="Picture 6" descr="C:\Users\Natasha\Desktop\Новая папка (3)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429132"/>
            <a:ext cx="3643338" cy="2151923"/>
          </a:xfrm>
          <a:prstGeom prst="rect">
            <a:avLst/>
          </a:prstGeom>
          <a:noFill/>
        </p:spPr>
      </p:pic>
      <p:pic>
        <p:nvPicPr>
          <p:cNvPr id="7175" name="Picture 7" descr="C:\Users\Natasha\Desktop\Новая папка (3)\30446998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1214422"/>
            <a:ext cx="469840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340</Words>
  <Application>Microsoft Office PowerPoint</Application>
  <PresentationFormat>Экран (4:3)</PresentationFormat>
  <Paragraphs>28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Жемчужина Тульского края</vt:lpstr>
      <vt:lpstr>Слайд 2</vt:lpstr>
      <vt:lpstr>Слайд 3</vt:lpstr>
      <vt:lpstr>Слайд 4</vt:lpstr>
      <vt:lpstr>Слайд 5</vt:lpstr>
      <vt:lpstr>Слайд 6</vt:lpstr>
      <vt:lpstr>Природа Ясной Поляны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Natasha</cp:lastModifiedBy>
  <cp:revision>30</cp:revision>
  <dcterms:created xsi:type="dcterms:W3CDTF">2014-09-02T14:13:50Z</dcterms:created>
  <dcterms:modified xsi:type="dcterms:W3CDTF">2014-09-02T19:04:43Z</dcterms:modified>
</cp:coreProperties>
</file>