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1" r:id="rId13"/>
    <p:sldId id="269" r:id="rId14"/>
    <p:sldId id="272" r:id="rId15"/>
    <p:sldId id="273" r:id="rId16"/>
    <p:sldId id="274" r:id="rId17"/>
    <p:sldId id="275" r:id="rId18"/>
    <p:sldId id="278" r:id="rId19"/>
    <p:sldId id="263" r:id="rId20"/>
    <p:sldId id="281" r:id="rId21"/>
    <p:sldId id="280" r:id="rId22"/>
    <p:sldId id="282" r:id="rId23"/>
    <p:sldId id="27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392354302975345"/>
          <c:y val="6.23471128167149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82488432216241"/>
          <c:y val="0.21953761865423882"/>
          <c:w val="0.75175018091082968"/>
          <c:h val="0.780462381345761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 г.г.</c:v>
                </c:pt>
              </c:strCache>
            </c:strRef>
          </c:tx>
          <c:dLbls>
            <c:dLbl>
              <c:idx val="1"/>
              <c:layout>
                <c:manualLayout>
                  <c:x val="7.8337886699457682E-2"/>
                  <c:y val="0.127944558547170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85%</c:v>
                </c:pt>
                <c:pt idx="1">
                  <c:v>Средний 15%</c:v>
                </c:pt>
                <c:pt idx="2">
                  <c:v>Низкий 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908835526211375"/>
          <c:y val="0.17221090187947749"/>
          <c:w val="0.79646864634088288"/>
          <c:h val="0.822821810973367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 г.г.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15%</c:v>
                </c:pt>
                <c:pt idx="1">
                  <c:v>Средний 65%</c:v>
                </c:pt>
                <c:pt idx="2">
                  <c:v>Низкий 25%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55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9985329346485"/>
          <c:y val="0.22148912151786904"/>
          <c:w val="0.70716530216086571"/>
          <c:h val="0.703838495032288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г.г.</c:v>
                </c:pt>
              </c:strCache>
            </c:strRef>
          </c:tx>
          <c:dLbls>
            <c:dLbl>
              <c:idx val="2"/>
              <c:layout>
                <c:manualLayout>
                  <c:x val="6.174002756603467E-3"/>
                  <c:y val="0.147434809740501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45%</c:v>
                </c:pt>
                <c:pt idx="1">
                  <c:v>Средний 52%</c:v>
                </c:pt>
                <c:pt idx="2">
                  <c:v>Низкий 3%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8.wdp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6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218395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 опыта работы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«Мнемотехника – педагогическая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познавательного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детей дошкольного возраста»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0745" y="5074727"/>
            <a:ext cx="4304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Борисова Светлана Николаевна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д/с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 вида №1</a:t>
            </a:r>
          </a:p>
        </p:txBody>
      </p:sp>
    </p:spTree>
    <p:extLst>
      <p:ext uri="{BB962C8B-B14F-4D97-AF65-F5344CB8AC3E}">
        <p14:creationId xmlns:p14="http://schemas.microsoft.com/office/powerpoint/2010/main" val="2662891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14107/b14e502e-b5ca-4472-9745-212d4d0222e5/s6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7277"/>
            <a:ext cx="1969282" cy="255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322783" y="3581771"/>
            <a:ext cx="1440160" cy="255900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2863" y="3852457"/>
            <a:ext cx="0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555776" y="3851429"/>
            <a:ext cx="513758" cy="5881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2863" y="3892741"/>
            <a:ext cx="446965" cy="5881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84342" y="4318397"/>
            <a:ext cx="349188" cy="365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42863" y="4315749"/>
            <a:ext cx="406896" cy="4559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729679" y="4684088"/>
            <a:ext cx="313184" cy="424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42863" y="4684089"/>
            <a:ext cx="406896" cy="424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38242" y="2001028"/>
            <a:ext cx="3261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https://images.ru.prom.st/560419830_w640_h640_septik-dlya-da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8" y="2840887"/>
            <a:ext cx="2155159" cy="197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" name="Прямоугольник 24"/>
          <p:cNvSpPr/>
          <p:nvPr/>
        </p:nvSpPr>
        <p:spPr>
          <a:xfrm>
            <a:off x="6444208" y="2840887"/>
            <a:ext cx="2088232" cy="202314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3785450"/>
            <a:ext cx="792088" cy="7200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912260" y="3081403"/>
            <a:ext cx="1152128" cy="704047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68227" y="5355914"/>
            <a:ext cx="4351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«Запомни слова, рисуя»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70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35499"/>
            <a:ext cx="9176156" cy="68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://detsad-kitty.ru/uploads/posts/2012-05/1336706302_let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i.pinimg.com/736x/f2/d4/6c/f2d46c9bd70a882b374e03cea1e36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6" y="2308457"/>
            <a:ext cx="1015120" cy="22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1447751" y="3028902"/>
            <a:ext cx="897886" cy="153917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618770" y="2452839"/>
            <a:ext cx="555848" cy="576063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24391" y="1985420"/>
            <a:ext cx="5457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«Зашифровка» картинки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thumbs.dreamstime.com/b/%D0%BC%D0%B8-%D1%8B%D0%B9-%D0%BC%D0%B0-%D1%8C%D1%87%D0%B8%D0%BA-%D0%B8-%D0%B5%D1%82-%D0%BA-%D1%88%D0%BA%D0%BE-%D0%B5-901638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 r="13006"/>
          <a:stretch/>
        </p:blipFill>
        <p:spPr bwMode="auto">
          <a:xfrm>
            <a:off x="2724754" y="3844070"/>
            <a:ext cx="1507701" cy="22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 rot="10800000">
            <a:off x="4355976" y="4618768"/>
            <a:ext cx="1008112" cy="1440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546242" y="3992012"/>
            <a:ext cx="627575" cy="576064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96602" y="4618768"/>
            <a:ext cx="120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3340" y="6102487"/>
            <a:ext cx="125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cdn3.vectorstock.com/i/1000x1000/08/57/winter-landscape-with-trees-and-road-vector-52208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2"/>
          <a:stretch/>
        </p:blipFill>
        <p:spPr bwMode="auto">
          <a:xfrm>
            <a:off x="5965623" y="2930819"/>
            <a:ext cx="2016224" cy="16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172400" y="3284984"/>
            <a:ext cx="57606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172400" y="3284984"/>
            <a:ext cx="576064" cy="629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388424" y="3284984"/>
            <a:ext cx="7200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077123" y="3583345"/>
            <a:ext cx="766617" cy="8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04248" y="4689889"/>
            <a:ext cx="90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59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6" y="-104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7753" y="1772816"/>
            <a:ext cx="3419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900igr.net/up/datas/199142/0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27416" r="43411" b="53932"/>
          <a:stretch/>
        </p:blipFill>
        <p:spPr bwMode="auto">
          <a:xfrm>
            <a:off x="168004" y="2480702"/>
            <a:ext cx="4309512" cy="123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900igr.net/up/datas/199142/0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57989" r="4733" b="19132"/>
          <a:stretch/>
        </p:blipFill>
        <p:spPr bwMode="auto">
          <a:xfrm>
            <a:off x="1929622" y="3861048"/>
            <a:ext cx="5256584" cy="137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:\IMG_20200226_13433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3" t="2405" r="9650" b="65187"/>
          <a:stretch/>
        </p:blipFill>
        <p:spPr bwMode="auto">
          <a:xfrm>
            <a:off x="4209008" y="5349649"/>
            <a:ext cx="4752528" cy="148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8599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844824"/>
            <a:ext cx="344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651" y="6165304"/>
            <a:ext cx="1947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6147522"/>
            <a:ext cx="224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_11\AppData\Local\Microsoft\Windows\INetCache\Content.Word\IMG_20200226_13444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8" t="2667" r="4637" b="2667"/>
          <a:stretch/>
        </p:blipFill>
        <p:spPr bwMode="auto">
          <a:xfrm>
            <a:off x="5796136" y="2719401"/>
            <a:ext cx="3003857" cy="3380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mega-talant.com/uploads/files/308010/82463/87473_html/images/82463.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8715"/>
            <a:ext cx="3888432" cy="2981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168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75" y="-54001"/>
            <a:ext cx="9216001" cy="69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916832"/>
            <a:ext cx="9029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ознакомления детей с окружающим миром (природой, растительным и животным миром, социальным и предметным окружением); и его свойствами </a:t>
            </a:r>
          </a:p>
        </p:txBody>
      </p:sp>
      <p:pic>
        <p:nvPicPr>
          <p:cNvPr id="4098" name="Picture 2" descr="https://ds05.infourok.ru/uploads/ex/04af/000c4d36-df53048a/img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13460" r="8758" b="16043"/>
          <a:stretch/>
        </p:blipFill>
        <p:spPr bwMode="auto">
          <a:xfrm>
            <a:off x="279051" y="3076511"/>
            <a:ext cx="4472969" cy="284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42118" y="3076511"/>
            <a:ext cx="0" cy="2845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s://eus-www.sway-cdn.com/s/ZZY9ifWuoKjx5aMY/images/tXVWyGpwEgRg6z?quality=480&amp;allowAnimation=tru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7922" r="1154" b="8341"/>
          <a:stretch/>
        </p:blipFill>
        <p:spPr bwMode="auto">
          <a:xfrm>
            <a:off x="5053519" y="3076511"/>
            <a:ext cx="3744416" cy="284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6021288"/>
            <a:ext cx="2618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Расскажи о посуде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61" y="6006865"/>
            <a:ext cx="387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временем года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«Весна»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6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828086"/>
            <a:ext cx="5151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отгадывании загадок </a:t>
            </a:r>
          </a:p>
        </p:txBody>
      </p:sp>
      <p:pic>
        <p:nvPicPr>
          <p:cNvPr id="4" name="Рисунок 3" descr="H:\IMG_20200226_134409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0" t="11970" r="16264" b="22220"/>
          <a:stretch/>
        </p:blipFill>
        <p:spPr bwMode="auto">
          <a:xfrm rot="5400000">
            <a:off x="576640" y="2087741"/>
            <a:ext cx="2447290" cy="309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_11\AppData\Local\Microsoft\Windows\INetCache\Content.Word\IMG_20200226_134354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" t="15977" r="8241" b="16173"/>
          <a:stretch/>
        </p:blipFill>
        <p:spPr bwMode="auto">
          <a:xfrm>
            <a:off x="5652120" y="2575999"/>
            <a:ext cx="3083210" cy="199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_11\AppData\Local\Microsoft\Windows\INetCache\Content.Word\IMG_20200226_134618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9329" r="2912" b="15384"/>
          <a:stretch/>
        </p:blipFill>
        <p:spPr bwMode="auto">
          <a:xfrm>
            <a:off x="3538670" y="4725144"/>
            <a:ext cx="3290496" cy="2004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23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-31793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614" y="2031074"/>
            <a:ext cx="8721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 algn="ctr">
              <a:buFont typeface="Wingdings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составлении рассказов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рассказывании сказок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mg.portal2010.com/wp-content/uploads/2018/05/e-rabota-moi-scenarii-tri-medvedya-img_20171206_1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28" r="4361" b="4158"/>
          <a:stretch/>
        </p:blipFill>
        <p:spPr bwMode="auto">
          <a:xfrm>
            <a:off x="277861" y="2614882"/>
            <a:ext cx="4299498" cy="3066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http://900igr.net/up/datai/98110/0021-026-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43" y="2615406"/>
            <a:ext cx="3764252" cy="308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1675" y="5862648"/>
            <a:ext cx="3125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Рассказывание сказки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«Три медведя»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2766" y="5723440"/>
            <a:ext cx="3847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описательного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рассказа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 «Зима»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-31793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729" y="190016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 элементарных математических представлений (закрепление представлений о геометрических фигурах, знакомстве детей с цифрами, формирование представлений о составе числа, днях недели) </a:t>
            </a:r>
          </a:p>
        </p:txBody>
      </p:sp>
      <p:pic>
        <p:nvPicPr>
          <p:cNvPr id="4" name="Picture 2" descr="https://im0-tub-ru.yandex.net/i?id=3fb0c6f181c75962841baaa27dc8f73e&amp;n=33&amp;w=212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53" y="4204538"/>
            <a:ext cx="2802788" cy="198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35" y="3469822"/>
            <a:ext cx="2911670" cy="182412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2" y="3562059"/>
            <a:ext cx="2579494" cy="2213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591" y="5456329"/>
            <a:ext cx="2050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Мнемоколлаж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«Дни недели»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402813"/>
            <a:ext cx="2178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Мнемоколлаж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«Времена года.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Месяцы»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8318" y="6187643"/>
            <a:ext cx="193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числа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3140968"/>
            <a:ext cx="4441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воспитании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культурно-гигиенических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8261"/>
            <a:ext cx="3168352" cy="4224468"/>
          </a:xfrm>
          <a:prstGeom prst="rect">
            <a:avLst/>
          </a:prstGeom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3459003"/>
            <a:ext cx="4551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навыков самообслуживания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296920" cy="4395895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6" y="-24117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3474" y="2293556"/>
            <a:ext cx="83690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 ребенка каким –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неизвестным ему пяти словам – он будет долго и напрасно мучиться, но свяжите двадцать таких слов с картинками, и он их усвоит на лету»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К.Д.Ушинский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69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/>
          <a:stretch/>
        </p:blipFill>
        <p:spPr bwMode="auto">
          <a:xfrm>
            <a:off x="2656385" y="3965858"/>
            <a:ext cx="3641261" cy="2614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976205"/>
            <a:ext cx="433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уголок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_11\AppData\Local\Microsoft\Windows\INetCache\IE\HRHG64ZM\QFUD9780[1]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329">
            <a:off x="6793967" y="2222827"/>
            <a:ext cx="2032057" cy="2867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1_11\AppData\Local\Microsoft\Windows\INetCache\IE\S93TXV6B\BROC6884[1]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450">
            <a:off x="293597" y="2385542"/>
            <a:ext cx="2076171" cy="2679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1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3096"/>
            <a:ext cx="1898428" cy="2531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18" y="2749951"/>
            <a:ext cx="1841393" cy="245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33056"/>
            <a:ext cx="1998223" cy="2664296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accent6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/>
          <a:stretch/>
        </p:blipFill>
        <p:spPr bwMode="auto">
          <a:xfrm>
            <a:off x="6738931" y="2060848"/>
            <a:ext cx="2405069" cy="2397867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chemeClr val="accent6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1072" y="1919716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ds04.infourok.ru/uploads/ex/08dd/001824bc-9ddbd418/img3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4" t="65196" r="6348" b="11178"/>
          <a:stretch/>
        </p:blipFill>
        <p:spPr bwMode="auto">
          <a:xfrm>
            <a:off x="2411760" y="4519353"/>
            <a:ext cx="2736304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4211960" y="1994267"/>
            <a:ext cx="2650976" cy="1856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:\IMG-20200226-WA0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30032"/>
            <a:ext cx="2206625" cy="220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:\IMG_20200226_1133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26" y="4230621"/>
            <a:ext cx="1800200" cy="2449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8625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30403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988840"/>
            <a:ext cx="322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8090974"/>
              </p:ext>
            </p:extLst>
          </p:nvPr>
        </p:nvGraphicFramePr>
        <p:xfrm>
          <a:off x="6300192" y="2606701"/>
          <a:ext cx="2664296" cy="285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1062871"/>
              </p:ext>
            </p:extLst>
          </p:nvPr>
        </p:nvGraphicFramePr>
        <p:xfrm>
          <a:off x="323528" y="2708920"/>
          <a:ext cx="25202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6904293"/>
              </p:ext>
            </p:extLst>
          </p:nvPr>
        </p:nvGraphicFramePr>
        <p:xfrm>
          <a:off x="3175618" y="2708920"/>
          <a:ext cx="2839001" cy="285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5731115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 - 35%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- 55%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Низкий - 10%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7455" y="5826935"/>
            <a:ext cx="189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 - 45%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- 55%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1496" y="5826935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 -  85%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 - 15%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14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57290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9" y="1088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65" y="2996952"/>
            <a:ext cx="8957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мнемотехники в образовательном процессе для познавательного развития детей дошкольного возраста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15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114" y="1988840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целостного восприятия окружающего мира, развитию интереса  к познанию нового, неизвестного в окружающем мире.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Содействовать развитию мыслительных операций: логического мышления, смекалки, зрительной памяти, воображения, умения сравнивать и анализировать.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умению детей преобразовывать абстрактные символы в образы (перекодирование информации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творческих способностей детей, умению самим составлять схемы и воспроизводить их.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способствующие взаимодействию всех участников образовательного процесса (педагогов, родителей,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детей).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доброжелательность, самостоятельность, инициативу. </a:t>
            </a:r>
          </a:p>
        </p:txBody>
      </p:sp>
    </p:spTree>
    <p:extLst>
      <p:ext uri="{BB962C8B-B14F-4D97-AF65-F5344CB8AC3E}">
        <p14:creationId xmlns:p14="http://schemas.microsoft.com/office/powerpoint/2010/main" val="2837672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-24117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topstarenie.info/wp-content/uploads/2018/08/osvoenie-mnemotehn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3" y="2679885"/>
            <a:ext cx="2153515" cy="1579639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31836" y="1916832"/>
            <a:ext cx="852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запоминания цветов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638" y="261628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Поговорки мнемотехники: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охотник желает знать, где сидит фазан.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однажды Жак-звонарь городской сломал фонарь.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оформитель желает знать, где скачать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92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17"/>
            <a:ext cx="9176156" cy="68821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4.infourok.ru/uploads/ex/1252/00045811-344d5d1f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9337" r="39658" b="12373"/>
          <a:stretch/>
        </p:blipFill>
        <p:spPr bwMode="auto">
          <a:xfrm>
            <a:off x="6418053" y="4088588"/>
            <a:ext cx="2155101" cy="242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08632" y="1835970"/>
            <a:ext cx="8358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 стихи, рассказываем сказки</a:t>
            </a:r>
            <a:endParaRPr lang="ru-RU" sz="40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685" y="2348880"/>
            <a:ext cx="25438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нами ёлочка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Шишки, да иголочки,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Шарики, фонарики,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зайчики и свечки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Звезды, человечки.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669813" cy="3559750"/>
          </a:xfrm>
          <a:prstGeom prst="rect">
            <a:avLst/>
          </a:prstGeom>
          <a:ln w="5715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 descr="https://promany.ru/wp-content/uploads/2019/02/%D0%9C%D0%B0%D0%BB%D1%8C%D1%87%D0%B8%D0%BA-%D0%B2-%D0%BB%D0%B5%D1%81-%D0%BF%D0%BE%D1%88%D0%B5%D0%BB-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66" y="3107054"/>
            <a:ext cx="2016224" cy="308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6435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801" y="5035001"/>
            <a:ext cx="2474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«Умываемся»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01" y="2745232"/>
            <a:ext cx="2075118" cy="2766823"/>
          </a:xfrm>
          <a:prstGeom prst="rect">
            <a:avLst/>
          </a:prstGeom>
          <a:ln w="38100">
            <a:solidFill>
              <a:schemeClr val="accent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09" y="3118774"/>
            <a:ext cx="1971595" cy="2628794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1_11\Downloads\IMG_20200226_160017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8876" r="6909" b="11243"/>
          <a:stretch/>
        </p:blipFill>
        <p:spPr bwMode="auto">
          <a:xfrm>
            <a:off x="96981" y="2060848"/>
            <a:ext cx="2520950" cy="181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_11\AppData\Local\Microsoft\Windows\INetCache\Content.Word\IMG_20200226_15573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31557" r="2321" b="40631"/>
          <a:stretch/>
        </p:blipFill>
        <p:spPr bwMode="auto">
          <a:xfrm>
            <a:off x="5292080" y="2253829"/>
            <a:ext cx="3672408" cy="684384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0386" y="5747568"/>
            <a:ext cx="2540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«Одеваемся»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59" y="0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15290" y="2034136"/>
            <a:ext cx="4104456" cy="710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82816"/>
            <a:ext cx="3312368" cy="838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2322" y="4731332"/>
            <a:ext cx="3456384" cy="8579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583162"/>
            <a:ext cx="3384376" cy="819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842369" y="2744924"/>
            <a:ext cx="792088" cy="59069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67518" y="2744924"/>
            <a:ext cx="0" cy="19442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25988" y="2744924"/>
            <a:ext cx="890983" cy="83823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09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63"/>
            <a:ext cx="9176156" cy="6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pdb/985144/86320ecb-69b4-4c9e-96cb-f35be17a76a0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0" y="5445224"/>
            <a:ext cx="1941468" cy="123617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78" name="Picture 6" descr="https://ds05.infourok.ru/uploads/ex/0c91/00017fa8-96d26ab2/img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1156" r="10561" b="8839"/>
          <a:stretch/>
        </p:blipFill>
        <p:spPr bwMode="auto">
          <a:xfrm>
            <a:off x="532616" y="5044943"/>
            <a:ext cx="1951151" cy="1484947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80" name="Picture 8" descr="http://zabavnik.club/wp-content/uploads/2018/05/iron_picture_3_17060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04" y="4913266"/>
            <a:ext cx="1999746" cy="1355014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82" name="Picture 10" descr="https://avatars.mds.yandex.net/get-zen_doc/1653873/pub_5e12dfe6fe289100b0004701_5e12e4c3fe289100b0004727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10" y="3749186"/>
            <a:ext cx="1429495" cy="1429495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84" name="Picture 12" descr="https://omoro.ru/wp-content/uploads/2018/05/smailik-ylibka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47" y="3446221"/>
            <a:ext cx="1428588" cy="1428588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86" name="Picture 14" descr="https://img5.lalafo.com/i/posters/api/27/8c/739c5e333ba8cea9faf882465c0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0" y="1814304"/>
            <a:ext cx="1000501" cy="2090235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88" name="Picture 16" descr="https://im0-tub-ru.yandex.net/i?id=5f816b2dbc9432a0221fe75687323c74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48" y="1951875"/>
            <a:ext cx="1452524" cy="1452525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1" name="Picture 2" descr="https://avatars.mds.yandex.net/get-pdb/25978/fac8aabe-9ab5-4dc3-844f-b012333d52a9/s120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r="10474"/>
          <a:stretch/>
        </p:blipFill>
        <p:spPr bwMode="auto">
          <a:xfrm>
            <a:off x="7380005" y="2003460"/>
            <a:ext cx="1226039" cy="1645394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2" name="Picture 6" descr="https://images.ru.prom.st/560419830_w640_h640_septik-dlya-dach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5829"/>
            <a:ext cx="1728192" cy="1583025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108509" y="62682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035" y="62449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6535" y="35183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15" y="36187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775" y="35183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5126" y="306385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4708" y="468623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5148" y="6163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0905" y="47990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823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406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1_11</dc:creator>
  <cp:lastModifiedBy>1_11</cp:lastModifiedBy>
  <cp:revision>56</cp:revision>
  <dcterms:created xsi:type="dcterms:W3CDTF">2020-02-25T08:43:12Z</dcterms:created>
  <dcterms:modified xsi:type="dcterms:W3CDTF">2020-02-27T05:55:37Z</dcterms:modified>
</cp:coreProperties>
</file>